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2.xml" ContentType="application/vnd.openxmlformats-officedocument.presentationml.slide+xml"/>
  <Override PartName="/ppt/notesSlides/notesSlide12.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slides/slide14.xml" ContentType="application/vnd.openxmlformats-officedocument.presentationml.slide+xml"/>
  <Override PartName="/ppt/notesSlides/notesSlide14.xml" ContentType="application/vnd.openxmlformats-officedocument.presentationml.notesSlide+xml"/>
  <Override PartName="/ppt/slides/slide15.xml" ContentType="application/vnd.openxmlformats-officedocument.presentationml.slide+xml"/>
  <Override PartName="/ppt/notesSlides/notesSlide15.xml" ContentType="application/vnd.openxmlformats-officedocument.presentationml.notesSlide+xml"/>
  <Override PartName="/ppt/slides/slide16.xml" ContentType="application/vnd.openxmlformats-officedocument.presentationml.slide+xml"/>
  <Override PartName="/ppt/notesSlides/notesSlide16.xml" ContentType="application/vnd.openxmlformats-officedocument.presentationml.notesSlide+xml"/>
  <Override PartName="/ppt/slides/slide17.xml" ContentType="application/vnd.openxmlformats-officedocument.presentationml.slide+xml"/>
  <Override PartName="/ppt/notesSlides/notesSlide17.xml" ContentType="application/vnd.openxmlformats-officedocument.presentationml.notesSlide+xml"/>
  <Override PartName="/ppt/slides/slide18.xml" ContentType="application/vnd.openxmlformats-officedocument.presentationml.slide+xml"/>
  <Override PartName="/ppt/notesSlides/notesSlide18.xml" ContentType="application/vnd.openxmlformats-officedocument.presentationml.notesSlide+xml"/>
  <Override PartName="/ppt/slides/slide19.xml" ContentType="application/vnd.openxmlformats-officedocument.presentationml.slide+xml"/>
  <Override PartName="/ppt/notesSlides/notesSlide19.xml" ContentType="application/vnd.openxmlformats-officedocument.presentationml.notesSlide+xml"/>
  <Override PartName="/ppt/slides/slide20.xml" ContentType="application/vnd.openxmlformats-officedocument.presentationml.slide+xml"/>
  <Override PartName="/ppt/notesSlides/notesSlide20.xml" ContentType="application/vnd.openxmlformats-officedocument.presentationml.notesSlide+xml"/>
  <Override PartName="/ppt/slides/slide21.xml" ContentType="application/vnd.openxmlformats-officedocument.presentationml.slide+xml"/>
  <Override PartName="/ppt/notesSlides/notesSlide21.xml" ContentType="application/vnd.openxmlformats-officedocument.presentationml.notesSlide+xml"/>
  <Override PartName="/ppt/slides/slide22.xml" ContentType="application/vnd.openxmlformats-officedocument.presentationml.slide+xml"/>
  <Override PartName="/ppt/notesSlides/notesSlide22.xml" ContentType="application/vnd.openxmlformats-officedocument.presentationml.notesSlide+xml"/>
  <Override PartName="/ppt/slides/slide23.xml" ContentType="application/vnd.openxmlformats-officedocument.presentationml.slide+xml"/>
  <Override PartName="/ppt/notesSlides/notesSlide23.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aveSubsetFonts="1" strictFirstAndLastChars="0">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Lst>
  <p:sldSz cy="5143500" cx="9144000"/>
  <p:notesSz cx="6858000" cy="9144000"/>
  <p:embeddedFontLst>
    <p:embeddedFont>
      <p:font typeface="Raleway"/>
      <p:regular r:id="rId26"/>
      <p:bold r:id="rId27"/>
      <p:italic r:id="rId28"/>
      <p:boldItalic r:id="rId29"/>
    </p:embeddedFont>
    <p:embeddedFont>
      <p:font typeface="Roboto Medium"/>
      <p:regular r:id="rId30"/>
      <p:bold r:id="rId31"/>
      <p:italic r:id="rId32"/>
      <p:boldItalic r:id="rId33"/>
    </p:embeddedFont>
    <p:embeddedFont>
      <p:font typeface="Montserrat"/>
      <p:regular r:id="rId34"/>
      <p:bold r:id="rId35"/>
      <p:italic r:id="rId36"/>
      <p:boldItalic r:id="rId37"/>
    </p:embeddedFont>
    <p:embeddedFont>
      <p:font typeface="Lato"/>
      <p:regular r:id="rId38"/>
      <p:bold r:id="rId39"/>
      <p:italic r:id="rId40"/>
      <p:boldItalic r:id="rId41"/>
    </p:embeddedFont>
    <p:embeddedFont>
      <p:font typeface="Montserrat Medium"/>
      <p:regular r:id="rId42"/>
      <p:bold r:id="rId43"/>
      <p:italic r:id="rId44"/>
      <p:boldItalic r:id="rId45"/>
    </p:embeddedFont>
  </p:embeddedFontLst>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showComments="0">
  <p:slideViewPr>
    <p:cSldViewPr snapToGrid="0">
      <p:cViewPr varScale="1">
        <p:scale>
          <a:sx n="100" d="100"/>
          <a:sy n="100" d="100"/>
        </p:scale>
        <p:origin x="0" y="0"/>
      </p:cViewPr>
      <p:guideLst>
        <p:guide orient="horz" pos="1620"/>
        <p:guide pos="2880"/>
      </p:guideLst>
    </p:cSldViewPr>
  </p:slideViewPr>
  <p:gridSpacing cx="0" cy="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font" Target="fonts/font1.fntdata"/><Relationship Id="rId27" Type="http://schemas.openxmlformats.org/officeDocument/2006/relationships/font" Target="fonts/font2.fntdata"/><Relationship Id="rId28" Type="http://schemas.openxmlformats.org/officeDocument/2006/relationships/font" Target="fonts/font3.fntdata"/><Relationship Id="rId29" Type="http://schemas.openxmlformats.org/officeDocument/2006/relationships/font" Target="fonts/font4.fntdata"/><Relationship Id="rId30" Type="http://schemas.openxmlformats.org/officeDocument/2006/relationships/font" Target="fonts/font5.fntdata"/><Relationship Id="rId31" Type="http://schemas.openxmlformats.org/officeDocument/2006/relationships/font" Target="fonts/font6.fntdata"/><Relationship Id="rId32" Type="http://schemas.openxmlformats.org/officeDocument/2006/relationships/font" Target="fonts/font7.fntdata"/><Relationship Id="rId33" Type="http://schemas.openxmlformats.org/officeDocument/2006/relationships/font" Target="fonts/font8.fntdata"/><Relationship Id="rId34" Type="http://schemas.openxmlformats.org/officeDocument/2006/relationships/font" Target="fonts/font9.fntdata"/><Relationship Id="rId35" Type="http://schemas.openxmlformats.org/officeDocument/2006/relationships/font" Target="fonts/font10.fntdata"/><Relationship Id="rId36" Type="http://schemas.openxmlformats.org/officeDocument/2006/relationships/font" Target="fonts/font11.fntdata"/><Relationship Id="rId37" Type="http://schemas.openxmlformats.org/officeDocument/2006/relationships/font" Target="fonts/font12.fntdata"/><Relationship Id="rId38" Type="http://schemas.openxmlformats.org/officeDocument/2006/relationships/font" Target="fonts/font13.fntdata"/><Relationship Id="rId39" Type="http://schemas.openxmlformats.org/officeDocument/2006/relationships/font" Target="fonts/font14.fntdata"/><Relationship Id="rId40" Type="http://schemas.openxmlformats.org/officeDocument/2006/relationships/font" Target="fonts/font15.fntdata"/><Relationship Id="rId41" Type="http://schemas.openxmlformats.org/officeDocument/2006/relationships/font" Target="fonts/font16.fntdata"/><Relationship Id="rId42" Type="http://schemas.openxmlformats.org/officeDocument/2006/relationships/font" Target="fonts/font17.fntdata"/><Relationship Id="rId43" Type="http://schemas.openxmlformats.org/officeDocument/2006/relationships/font" Target="fonts/font18.fntdata"/><Relationship Id="rId44" Type="http://schemas.openxmlformats.org/officeDocument/2006/relationships/font" Target="fonts/font19.fntdata"/><Relationship Id="rId45" Type="http://schemas.openxmlformats.org/officeDocument/2006/relationships/font" Target="fonts/font20.fntdata"/><Relationship Id="rId46" Type="http://schemas.openxmlformats.org/officeDocument/2006/relationships/tableStyles" Target="tableStyles.xml"/><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27" name="Shape 2"/>
        <p:cNvGrpSpPr/>
        <p:nvPr/>
      </p:nvGrpSpPr>
      <p:grpSpPr>
        <a:xfrm>
          <a:off x="0" y="0"/>
          <a:ext cx="0" cy="0"/>
          <a:chOff x="0" y="0"/>
          <a:chExt cx="0" cy="0"/>
        </a:xfrm>
      </p:grpSpPr>
      <p:sp>
        <p:nvSpPr>
          <p:cNvPr id="1048761" name="Google Shape;3;n"/>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762" name="Google Shape;4;n"/>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 name="Shape 130"/>
        <p:cNvGrpSpPr/>
        <p:nvPr/>
      </p:nvGrpSpPr>
      <p:grpSpPr>
        <a:xfrm>
          <a:off x="0" y="0"/>
          <a:ext cx="0" cy="0"/>
          <a:chOff x="0" y="0"/>
          <a:chExt cx="0" cy="0"/>
        </a:xfrm>
      </p:grpSpPr>
      <p:sp>
        <p:nvSpPr>
          <p:cNvPr id="1048589" name="Google Shape;131;p:notes"/>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590" name="Google Shape;132;p: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 name="Shape 190"/>
        <p:cNvGrpSpPr/>
        <p:nvPr/>
      </p:nvGrpSpPr>
      <p:grpSpPr>
        <a:xfrm>
          <a:off x="0" y="0"/>
          <a:ext cx="0" cy="0"/>
          <a:chOff x="0" y="0"/>
          <a:chExt cx="0" cy="0"/>
        </a:xfrm>
      </p:grpSpPr>
      <p:sp>
        <p:nvSpPr>
          <p:cNvPr id="1048636" name="Google Shape;191;g9c537aa6f2_0_17: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37" name="Google Shape;192;g9c537aa6f2_0_17: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197"/>
        <p:cNvGrpSpPr/>
        <p:nvPr/>
      </p:nvGrpSpPr>
      <p:grpSpPr>
        <a:xfrm>
          <a:off x="0" y="0"/>
          <a:ext cx="0" cy="0"/>
          <a:chOff x="0" y="0"/>
          <a:chExt cx="0" cy="0"/>
        </a:xfrm>
      </p:grpSpPr>
      <p:sp>
        <p:nvSpPr>
          <p:cNvPr id="1048640" name="Google Shape;198;g9c537aa6f2_0_32: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41" name="Google Shape;199;g9c537aa6f2_0_32: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 name="Shape 204"/>
        <p:cNvGrpSpPr/>
        <p:nvPr/>
      </p:nvGrpSpPr>
      <p:grpSpPr>
        <a:xfrm>
          <a:off x="0" y="0"/>
          <a:ext cx="0" cy="0"/>
          <a:chOff x="0" y="0"/>
          <a:chExt cx="0" cy="0"/>
        </a:xfrm>
      </p:grpSpPr>
      <p:sp>
        <p:nvSpPr>
          <p:cNvPr id="1048644" name="Google Shape;205;g9c537aa6f2_0_45: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45" name="Google Shape;206;g9c537aa6f2_0_45: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81" name="Shape 211"/>
        <p:cNvGrpSpPr/>
        <p:nvPr/>
      </p:nvGrpSpPr>
      <p:grpSpPr>
        <a:xfrm>
          <a:off x="0" y="0"/>
          <a:ext cx="0" cy="0"/>
          <a:chOff x="0" y="0"/>
          <a:chExt cx="0" cy="0"/>
        </a:xfrm>
      </p:grpSpPr>
      <p:sp>
        <p:nvSpPr>
          <p:cNvPr id="1048648" name="Google Shape;212;g9c537aa6f2_0_55: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49" name="Google Shape;213;g9c537aa6f2_0_55: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84" name="Shape 217"/>
        <p:cNvGrpSpPr/>
        <p:nvPr/>
      </p:nvGrpSpPr>
      <p:grpSpPr>
        <a:xfrm>
          <a:off x="0" y="0"/>
          <a:ext cx="0" cy="0"/>
          <a:chOff x="0" y="0"/>
          <a:chExt cx="0" cy="0"/>
        </a:xfrm>
      </p:grpSpPr>
      <p:sp>
        <p:nvSpPr>
          <p:cNvPr id="1048651" name="Google Shape;218;g9c537aa6f2_0_62: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52" name="Google Shape;219;g9c537aa6f2_0_62: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87" name="Shape 222"/>
        <p:cNvGrpSpPr/>
        <p:nvPr/>
      </p:nvGrpSpPr>
      <p:grpSpPr>
        <a:xfrm>
          <a:off x="0" y="0"/>
          <a:ext cx="0" cy="0"/>
          <a:chOff x="0" y="0"/>
          <a:chExt cx="0" cy="0"/>
        </a:xfrm>
      </p:grpSpPr>
      <p:sp>
        <p:nvSpPr>
          <p:cNvPr id="1048654" name="Google Shape;223;g9c537aa6f2_0_75: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55" name="Google Shape;224;g9c537aa6f2_0_75: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0" name="Shape 228"/>
        <p:cNvGrpSpPr/>
        <p:nvPr/>
      </p:nvGrpSpPr>
      <p:grpSpPr>
        <a:xfrm>
          <a:off x="0" y="0"/>
          <a:ext cx="0" cy="0"/>
          <a:chOff x="0" y="0"/>
          <a:chExt cx="0" cy="0"/>
        </a:xfrm>
      </p:grpSpPr>
      <p:sp>
        <p:nvSpPr>
          <p:cNvPr id="1048658" name="Google Shape;229;g9c537aa6f2_0_93: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59" name="Google Shape;230;g9c537aa6f2_0_93: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93" name="Shape 234"/>
        <p:cNvGrpSpPr/>
        <p:nvPr/>
      </p:nvGrpSpPr>
      <p:grpSpPr>
        <a:xfrm>
          <a:off x="0" y="0"/>
          <a:ext cx="0" cy="0"/>
          <a:chOff x="0" y="0"/>
          <a:chExt cx="0" cy="0"/>
        </a:xfrm>
      </p:grpSpPr>
      <p:sp>
        <p:nvSpPr>
          <p:cNvPr id="1048661" name="Google Shape;235;ga10aa8be5b_0_22: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62" name="Google Shape;236;ga10aa8be5b_0_22: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6" name="Shape 240"/>
        <p:cNvGrpSpPr/>
        <p:nvPr/>
      </p:nvGrpSpPr>
      <p:grpSpPr>
        <a:xfrm>
          <a:off x="0" y="0"/>
          <a:ext cx="0" cy="0"/>
          <a:chOff x="0" y="0"/>
          <a:chExt cx="0" cy="0"/>
        </a:xfrm>
      </p:grpSpPr>
      <p:sp>
        <p:nvSpPr>
          <p:cNvPr id="1048663" name="Google Shape;241;gab112a1901_1_23: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64" name="Google Shape;242;gab112a1901_1_23: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99" name="Shape 245"/>
        <p:cNvGrpSpPr/>
        <p:nvPr/>
      </p:nvGrpSpPr>
      <p:grpSpPr>
        <a:xfrm>
          <a:off x="0" y="0"/>
          <a:ext cx="0" cy="0"/>
          <a:chOff x="0" y="0"/>
          <a:chExt cx="0" cy="0"/>
        </a:xfrm>
      </p:grpSpPr>
      <p:sp>
        <p:nvSpPr>
          <p:cNvPr id="1048665" name="Google Shape;246;gab112a1901_1_0: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66" name="Google Shape;247;gab112a1901_1_0: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 name="Shape 136"/>
        <p:cNvGrpSpPr/>
        <p:nvPr/>
      </p:nvGrpSpPr>
      <p:grpSpPr>
        <a:xfrm>
          <a:off x="0" y="0"/>
          <a:ext cx="0" cy="0"/>
          <a:chOff x="0" y="0"/>
          <a:chExt cx="0" cy="0"/>
        </a:xfrm>
      </p:grpSpPr>
      <p:sp>
        <p:nvSpPr>
          <p:cNvPr id="1048592" name="Google Shape;137;g9c537aa6f2_0_110: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593" name="Google Shape;138;g9c537aa6f2_0_110: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2" name="Shape 250"/>
        <p:cNvGrpSpPr/>
        <p:nvPr/>
      </p:nvGrpSpPr>
      <p:grpSpPr>
        <a:xfrm>
          <a:off x="0" y="0"/>
          <a:ext cx="0" cy="0"/>
          <a:chOff x="0" y="0"/>
          <a:chExt cx="0" cy="0"/>
        </a:xfrm>
      </p:grpSpPr>
      <p:sp>
        <p:nvSpPr>
          <p:cNvPr id="1048667" name="Google Shape;251;gab112a1901_1_12: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68" name="Google Shape;252;gab112a1901_1_12: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5" name="Shape 255"/>
        <p:cNvGrpSpPr/>
        <p:nvPr/>
      </p:nvGrpSpPr>
      <p:grpSpPr>
        <a:xfrm>
          <a:off x="0" y="0"/>
          <a:ext cx="0" cy="0"/>
          <a:chOff x="0" y="0"/>
          <a:chExt cx="0" cy="0"/>
        </a:xfrm>
      </p:grpSpPr>
      <p:sp>
        <p:nvSpPr>
          <p:cNvPr id="1048669" name="Google Shape;256;ga10aa8be5b_0_28: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70" name="Google Shape;257;ga10aa8be5b_0_28: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8" name="Shape 260"/>
        <p:cNvGrpSpPr/>
        <p:nvPr/>
      </p:nvGrpSpPr>
      <p:grpSpPr>
        <a:xfrm>
          <a:off x="0" y="0"/>
          <a:ext cx="0" cy="0"/>
          <a:chOff x="0" y="0"/>
          <a:chExt cx="0" cy="0"/>
        </a:xfrm>
      </p:grpSpPr>
      <p:sp>
        <p:nvSpPr>
          <p:cNvPr id="1048673" name="Google Shape;261;ga10aa8be5b_0_34: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74" name="Google Shape;262;ga10aa8be5b_0_34: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 name="Shape 266"/>
        <p:cNvGrpSpPr/>
        <p:nvPr/>
      </p:nvGrpSpPr>
      <p:grpSpPr>
        <a:xfrm>
          <a:off x="0" y="0"/>
          <a:ext cx="0" cy="0"/>
          <a:chOff x="0" y="0"/>
          <a:chExt cx="0" cy="0"/>
        </a:xfrm>
      </p:grpSpPr>
      <p:sp>
        <p:nvSpPr>
          <p:cNvPr id="1048676" name="Google Shape;267;g9c537aa6f2_0_121: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77" name="Google Shape;268;g9c537aa6f2_0_121: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 name="Shape 141"/>
        <p:cNvGrpSpPr/>
        <p:nvPr/>
      </p:nvGrpSpPr>
      <p:grpSpPr>
        <a:xfrm>
          <a:off x="0" y="0"/>
          <a:ext cx="0" cy="0"/>
          <a:chOff x="0" y="0"/>
          <a:chExt cx="0" cy="0"/>
        </a:xfrm>
      </p:grpSpPr>
      <p:sp>
        <p:nvSpPr>
          <p:cNvPr id="1048595" name="Google Shape;142;g9c537aa6f2_0_116: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596" name="Google Shape;143;g9c537aa6f2_0_116: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 name="Shape 146"/>
        <p:cNvGrpSpPr/>
        <p:nvPr/>
      </p:nvGrpSpPr>
      <p:grpSpPr>
        <a:xfrm>
          <a:off x="0" y="0"/>
          <a:ext cx="0" cy="0"/>
          <a:chOff x="0" y="0"/>
          <a:chExt cx="0" cy="0"/>
        </a:xfrm>
      </p:grpSpPr>
      <p:sp>
        <p:nvSpPr>
          <p:cNvPr id="1048609" name="Google Shape;147;ga10aa8be5b_0_5: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10" name="Google Shape;148;ga10aa8be5b_0_5: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7" name="Shape 158"/>
        <p:cNvGrpSpPr/>
        <p:nvPr/>
      </p:nvGrpSpPr>
      <p:grpSpPr>
        <a:xfrm>
          <a:off x="0" y="0"/>
          <a:ext cx="0" cy="0"/>
          <a:chOff x="0" y="0"/>
          <a:chExt cx="0" cy="0"/>
        </a:xfrm>
      </p:grpSpPr>
      <p:sp>
        <p:nvSpPr>
          <p:cNvPr id="1048618" name="Google Shape;159;g53d0969c58_0_390: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19" name="Google Shape;160;g53d0969c58_0_390: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 name="Shape 164"/>
        <p:cNvGrpSpPr/>
        <p:nvPr/>
      </p:nvGrpSpPr>
      <p:grpSpPr>
        <a:xfrm>
          <a:off x="0" y="0"/>
          <a:ext cx="0" cy="0"/>
          <a:chOff x="0" y="0"/>
          <a:chExt cx="0" cy="0"/>
        </a:xfrm>
      </p:grpSpPr>
      <p:sp>
        <p:nvSpPr>
          <p:cNvPr id="1048621" name="Google Shape;165;g53d0969c58_0_1549: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22" name="Google Shape;166;g53d0969c58_0_1549: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 name="Shape 170"/>
        <p:cNvGrpSpPr/>
        <p:nvPr/>
      </p:nvGrpSpPr>
      <p:grpSpPr>
        <a:xfrm>
          <a:off x="0" y="0"/>
          <a:ext cx="0" cy="0"/>
          <a:chOff x="0" y="0"/>
          <a:chExt cx="0" cy="0"/>
        </a:xfrm>
      </p:grpSpPr>
      <p:sp>
        <p:nvSpPr>
          <p:cNvPr id="1048625" name="Google Shape;171;g53d0969c58_0_1555: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26" name="Google Shape;172;g53d0969c58_0_1555: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 name="Shape 176"/>
        <p:cNvGrpSpPr/>
        <p:nvPr/>
      </p:nvGrpSpPr>
      <p:grpSpPr>
        <a:xfrm>
          <a:off x="0" y="0"/>
          <a:ext cx="0" cy="0"/>
          <a:chOff x="0" y="0"/>
          <a:chExt cx="0" cy="0"/>
        </a:xfrm>
      </p:grpSpPr>
      <p:sp>
        <p:nvSpPr>
          <p:cNvPr id="1048629" name="Google Shape;177;g9c537aa6f2_0_0: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30" name="Google Shape;178;g9c537aa6f2_0_0: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 name="Shape 184"/>
        <p:cNvGrpSpPr/>
        <p:nvPr/>
      </p:nvGrpSpPr>
      <p:grpSpPr>
        <a:xfrm>
          <a:off x="0" y="0"/>
          <a:ext cx="0" cy="0"/>
          <a:chOff x="0" y="0"/>
          <a:chExt cx="0" cy="0"/>
        </a:xfrm>
      </p:grpSpPr>
      <p:sp>
        <p:nvSpPr>
          <p:cNvPr id="1048632" name="Google Shape;185;g9c537aa6f2_0_8: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33" name="Google Shape;186;g9c537aa6f2_0_8: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24" name="Shape 9"/>
        <p:cNvGrpSpPr/>
        <p:nvPr/>
      </p:nvGrpSpPr>
      <p:grpSpPr>
        <a:xfrm>
          <a:off x="0" y="0"/>
          <a:ext cx="0" cy="0"/>
          <a:chOff x="0" y="0"/>
          <a:chExt cx="0" cy="0"/>
        </a:xfrm>
      </p:grpSpPr>
      <p:sp>
        <p:nvSpPr>
          <p:cNvPr id="1048579"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25" name="Google Shape;11;p2"/>
          <p:cNvGrpSpPr/>
          <p:nvPr/>
        </p:nvGrpSpPr>
        <p:grpSpPr>
          <a:xfrm>
            <a:off x="0" y="490"/>
            <a:ext cx="5153705" cy="5134399"/>
            <a:chOff x="0" y="75"/>
            <a:chExt cx="5153705" cy="5152950"/>
          </a:xfrm>
        </p:grpSpPr>
        <p:sp>
          <p:nvSpPr>
            <p:cNvPr id="1048580"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81"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82" name="Google Shape;14;p2"/>
            <p:cNvSpPr/>
            <p:nvPr/>
          </p:nvSpPr>
          <p:spPr>
            <a:xfrm rot="-5400000">
              <a:off x="1646" y="-75"/>
              <a:ext cx="2299800" cy="2300100"/>
            </a:xfrm>
            <a:prstGeom prst="diagStripe">
              <a:avLst>
                <a:gd name="adj" fmla="val 50000"/>
              </a:avLst>
            </a:pr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83" name="Google Shape;15;p2"/>
            <p:cNvSpPr/>
            <p:nvPr/>
          </p:nvSpPr>
          <p:spPr>
            <a:xfrm flipH="1">
              <a:off x="652821" y="590035"/>
              <a:ext cx="2300100" cy="2299800"/>
            </a:xfrm>
            <a:prstGeom prst="diagStripe">
              <a:avLst>
                <a:gd name="adj" fmla="val 50000"/>
              </a:avLst>
            </a:prstGeom>
            <a:solidFill>
              <a:schemeClr val="lt2"/>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584" name="Google Shape;16;p2"/>
          <p:cNvSpPr txBox="1"/>
          <p:nvPr>
            <p:ph type="ctrTitle"/>
          </p:nvPr>
        </p:nvSpPr>
        <p:spPr>
          <a:xfrm>
            <a:off x="3537150" y="1578400"/>
            <a:ext cx="5017500" cy="1578900"/>
          </a:xfrm>
          <a:prstGeom prst="rect"/>
        </p:spPr>
        <p:txBody>
          <a:bodyPr anchor="t" anchorCtr="0" bIns="91425" lIns="91425" rIns="91425" spcFirstLastPara="1" tIns="91425" wrap="square">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048585" name="Google Shape;17;p2"/>
          <p:cNvSpPr txBox="1"/>
          <p:nvPr>
            <p:ph type="subTitle" idx="1"/>
          </p:nvPr>
        </p:nvSpPr>
        <p:spPr>
          <a:xfrm>
            <a:off x="5083950" y="3924925"/>
            <a:ext cx="3470700" cy="506100"/>
          </a:xfrm>
          <a:prstGeom prst="rect"/>
        </p:spPr>
        <p:txBody>
          <a:bodyPr anchor="t" anchorCtr="0" bIns="91425" lIns="91425" rIns="91425" spcFirstLastPara="1" tIns="91425" wrap="square">
            <a:noAutofit/>
          </a:bodyPr>
          <a:lstStyle>
            <a:lvl1pPr lvl="0">
              <a:lnSpc>
                <a:spcPct val="100000"/>
              </a:lnSpc>
              <a:spcBef>
                <a:spcPts val="0"/>
              </a:spcBef>
              <a:spcAft>
                <a:spcPts val="0"/>
              </a:spcAft>
              <a:buSzPts val="1300"/>
              <a:buNone/>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048586" name="Google Shape;18;p2"/>
          <p:cNvSpPr txBox="1"/>
          <p:nvPr>
            <p:ph type="sldNum" idx="12"/>
          </p:nvPr>
        </p:nvSpPr>
        <p:spPr>
          <a:xfrm>
            <a:off x="8472458" y="4663217"/>
            <a:ext cx="548700" cy="393600"/>
          </a:xfrm>
          <a:prstGeom prst="rect"/>
        </p:spPr>
        <p:txBody>
          <a:bodyPr anchor="ctr" anchorCtr="0" bIns="91425" lIns="91425" rIns="91425" spcFirstLastPara="1" tIns="91425" wrap="square">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algn="r" indent="0" lvl="0" marL="0" rtl="0">
              <a:spcBef>
                <a:spcPts val="0"/>
              </a:spcBef>
              <a:spcAft>
                <a:spcPts val="0"/>
              </a:spcAft>
              <a:buNone/>
            </a:pPr>
            <a:fld id="{00000000-1234-1234-1234-123412341234}" type="slidenum">
              <a:rPr lang="en-GB"/>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19" name="Shape 105"/>
        <p:cNvGrpSpPr/>
        <p:nvPr/>
      </p:nvGrpSpPr>
      <p:grpSpPr>
        <a:xfrm>
          <a:off x="0" y="0"/>
          <a:ext cx="0" cy="0"/>
          <a:chOff x="0" y="0"/>
          <a:chExt cx="0" cy="0"/>
        </a:xfrm>
      </p:grpSpPr>
      <p:grpSp>
        <p:nvGrpSpPr>
          <p:cNvPr id="120" name="Google Shape;106;p11"/>
          <p:cNvGrpSpPr/>
          <p:nvPr/>
        </p:nvGrpSpPr>
        <p:grpSpPr>
          <a:xfrm>
            <a:off x="4406400" y="0"/>
            <a:ext cx="4737600" cy="5143065"/>
            <a:chOff x="4406400" y="0"/>
            <a:chExt cx="4737600" cy="5143065"/>
          </a:xfrm>
        </p:grpSpPr>
        <p:sp>
          <p:nvSpPr>
            <p:cNvPr id="1048708"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09"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10"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11"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12"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13"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14"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15" name="Google Shape;114;p11"/>
            <p:cNvSpPr/>
            <p:nvPr/>
          </p:nvSpPr>
          <p:spPr>
            <a:xfrm flipH="1">
              <a:off x="6908099" y="2069505"/>
              <a:ext cx="808800" cy="808800"/>
            </a:xfrm>
            <a:prstGeom prst="diagStripe">
              <a:avLst>
                <a:gd name="adj" fmla="val 50000"/>
              </a:avLst>
            </a:prstGeom>
            <a:solidFill>
              <a:schemeClr val="lt2"/>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16"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17"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18"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19"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20"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21" name="Google Shape;120;p11"/>
            <p:cNvSpPr/>
            <p:nvPr/>
          </p:nvSpPr>
          <p:spPr>
            <a:xfrm rot="-5400000">
              <a:off x="7227414" y="3710807"/>
              <a:ext cx="808800" cy="808800"/>
            </a:xfrm>
            <a:prstGeom prst="diagStripe">
              <a:avLst>
                <a:gd name="adj" fmla="val 50000"/>
              </a:avLst>
            </a:pr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22"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23"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24"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25"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726" name="Google Shape;125;p11"/>
          <p:cNvSpPr txBox="1"/>
          <p:nvPr>
            <p:ph type="title" hasCustomPrompt="1"/>
          </p:nvPr>
        </p:nvSpPr>
        <p:spPr>
          <a:xfrm>
            <a:off x="823850" y="1284675"/>
            <a:ext cx="4776000" cy="1300800"/>
          </a:xfrm>
          <a:prstGeom prst="rect"/>
        </p:spPr>
        <p:txBody>
          <a:bodyPr anchor="t" anchorCtr="0" bIns="91425" lIns="91425" rIns="91425" spcFirstLastPara="1" tIns="91425" wrap="square">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048727" name="Google Shape;126;p11"/>
          <p:cNvSpPr txBox="1"/>
          <p:nvPr>
            <p:ph type="body" idx="1"/>
          </p:nvPr>
        </p:nvSpPr>
        <p:spPr>
          <a:xfrm>
            <a:off x="823850" y="2643124"/>
            <a:ext cx="4776000" cy="1218900"/>
          </a:xfrm>
          <a:prstGeom prst="rect"/>
        </p:spPr>
        <p:txBody>
          <a:bodyPr anchor="t" anchorCtr="0" bIns="91425" lIns="91425" rIns="91425" spcFirstLastPara="1" tIns="91425" wrap="square">
            <a:noAutofit/>
          </a:bodyPr>
          <a:lstStyle>
            <a:lvl1pPr indent="-311150" lvl="0" marL="457200">
              <a:spcBef>
                <a:spcPts val="0"/>
              </a:spcBef>
              <a:spcAft>
                <a:spcPts val="0"/>
              </a:spcAft>
              <a:buSzPts val="1300"/>
              <a:buChar char="●"/>
            </a:lvl1pPr>
            <a:lvl2pPr indent="-298450" lvl="1" marL="914400">
              <a:spcBef>
                <a:spcPts val="1600"/>
              </a:spcBef>
              <a:spcAft>
                <a:spcPts val="0"/>
              </a:spcAft>
              <a:buSzPts val="1100"/>
              <a:buChar char="○"/>
            </a:lvl2pPr>
            <a:lvl3pPr indent="-298450" lvl="2" marL="1371600">
              <a:spcBef>
                <a:spcPts val="1600"/>
              </a:spcBef>
              <a:spcAft>
                <a:spcPts val="0"/>
              </a:spcAft>
              <a:buSzPts val="1100"/>
              <a:buChar char="■"/>
            </a:lvl3pPr>
            <a:lvl4pPr indent="-298450" lvl="3" marL="1828800">
              <a:spcBef>
                <a:spcPts val="1600"/>
              </a:spcBef>
              <a:spcAft>
                <a:spcPts val="0"/>
              </a:spcAft>
              <a:buSzPts val="1100"/>
              <a:buChar char="●"/>
            </a:lvl4pPr>
            <a:lvl5pPr indent="-298450" lvl="4" marL="2286000">
              <a:spcBef>
                <a:spcPts val="1600"/>
              </a:spcBef>
              <a:spcAft>
                <a:spcPts val="0"/>
              </a:spcAft>
              <a:buSzPts val="1100"/>
              <a:buChar char="○"/>
            </a:lvl5pPr>
            <a:lvl6pPr indent="-298450" lvl="5" marL="2743200">
              <a:spcBef>
                <a:spcPts val="1600"/>
              </a:spcBef>
              <a:spcAft>
                <a:spcPts val="0"/>
              </a:spcAft>
              <a:buSzPts val="1100"/>
              <a:buChar char="■"/>
            </a:lvl6pPr>
            <a:lvl7pPr indent="-298450" lvl="6" marL="3200400">
              <a:spcBef>
                <a:spcPts val="1600"/>
              </a:spcBef>
              <a:spcAft>
                <a:spcPts val="0"/>
              </a:spcAft>
              <a:buSzPts val="1100"/>
              <a:buChar char="●"/>
            </a:lvl7pPr>
            <a:lvl8pPr indent="-298450" lvl="7" marL="3657600">
              <a:spcBef>
                <a:spcPts val="1600"/>
              </a:spcBef>
              <a:spcAft>
                <a:spcPts val="0"/>
              </a:spcAft>
              <a:buSzPts val="1100"/>
              <a:buChar char="○"/>
            </a:lvl8pPr>
            <a:lvl9pPr indent="-298450" lvl="8" marL="4114800">
              <a:spcBef>
                <a:spcPts val="1600"/>
              </a:spcBef>
              <a:spcAft>
                <a:spcPts val="1600"/>
              </a:spcAft>
              <a:buSzPts val="1100"/>
              <a:buChar char="■"/>
            </a:lvl9pPr>
          </a:lstStyle>
          <a:p/>
        </p:txBody>
      </p:sp>
      <p:sp>
        <p:nvSpPr>
          <p:cNvPr id="1048728" name="Google Shape;127;p11"/>
          <p:cNvSpPr txBox="1"/>
          <p:nvPr>
            <p:ph type="sldNum" idx="12"/>
          </p:nvPr>
        </p:nvSpPr>
        <p:spPr>
          <a:xfrm>
            <a:off x="8472458" y="4663217"/>
            <a:ext cx="548700" cy="393600"/>
          </a:xfrm>
          <a:prstGeom prst="rect"/>
        </p:spPr>
        <p:txBody>
          <a:bodyPr anchor="ctr" anchorCtr="0" bIns="91425" lIns="91425" rIns="91425" spcFirstLastPara="1" tIns="91425" wrap="square">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algn="r" indent="0" lvl="0" marL="0" rtl="0">
              <a:spcBef>
                <a:spcPts val="0"/>
              </a:spcBef>
              <a:spcAft>
                <a:spcPts val="0"/>
              </a:spcAft>
              <a:buNone/>
            </a:pPr>
            <a:fld id="{00000000-1234-1234-1234-123412341234}" type="slidenum">
              <a:rPr lang="en-GB"/>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14" name="Shape 128"/>
        <p:cNvGrpSpPr/>
        <p:nvPr/>
      </p:nvGrpSpPr>
      <p:grpSpPr>
        <a:xfrm>
          <a:off x="0" y="0"/>
          <a:ext cx="0" cy="0"/>
          <a:chOff x="0" y="0"/>
          <a:chExt cx="0" cy="0"/>
        </a:xfrm>
      </p:grpSpPr>
      <p:sp>
        <p:nvSpPr>
          <p:cNvPr id="1048683" name="Google Shape;129;p12"/>
          <p:cNvSpPr txBox="1"/>
          <p:nvPr>
            <p:ph type="sldNum" idx="12"/>
          </p:nvPr>
        </p:nvSpPr>
        <p:spPr>
          <a:xfrm>
            <a:off x="8472458" y="4663217"/>
            <a:ext cx="548700" cy="393600"/>
          </a:xfrm>
          <a:prstGeom prst="rect"/>
        </p:spPr>
        <p:txBody>
          <a:bodyPr anchor="ctr" anchorCtr="0" bIns="91425" lIns="91425" rIns="91425" spcFirstLastPara="1" tIns="91425" wrap="square">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algn="r" indent="0" lvl="0" marL="0" rtl="0">
              <a:spcBef>
                <a:spcPts val="0"/>
              </a:spcBef>
              <a:spcAft>
                <a:spcPts val="0"/>
              </a:spcAft>
              <a:buNone/>
            </a:pPr>
            <a:fld id="{00000000-1234-1234-1234-123412341234}" type="slidenum">
              <a:rPr lang="en-GB"/>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15" name="Shape 19"/>
        <p:cNvGrpSpPr/>
        <p:nvPr/>
      </p:nvGrpSpPr>
      <p:grpSpPr>
        <a:xfrm>
          <a:off x="0" y="0"/>
          <a:ext cx="0" cy="0"/>
          <a:chOff x="0" y="0"/>
          <a:chExt cx="0" cy="0"/>
        </a:xfrm>
      </p:grpSpPr>
      <p:grpSp>
        <p:nvGrpSpPr>
          <p:cNvPr id="116" name="Google Shape;20;p3"/>
          <p:cNvGrpSpPr/>
          <p:nvPr/>
        </p:nvGrpSpPr>
        <p:grpSpPr>
          <a:xfrm>
            <a:off x="4406400" y="0"/>
            <a:ext cx="4737600" cy="5143065"/>
            <a:chOff x="4406400" y="0"/>
            <a:chExt cx="4737600" cy="5143065"/>
          </a:xfrm>
        </p:grpSpPr>
        <p:sp>
          <p:nvSpPr>
            <p:cNvPr id="1048684"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85"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86"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87"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88"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89"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0"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1" name="Google Shape;28;p3"/>
            <p:cNvSpPr/>
            <p:nvPr/>
          </p:nvSpPr>
          <p:spPr>
            <a:xfrm flipH="1">
              <a:off x="6908099" y="2069505"/>
              <a:ext cx="808800" cy="808800"/>
            </a:xfrm>
            <a:prstGeom prst="diagStripe">
              <a:avLst>
                <a:gd name="adj" fmla="val 50000"/>
              </a:avLst>
            </a:prstGeom>
            <a:solidFill>
              <a:schemeClr val="lt2"/>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2"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3"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4"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5"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6"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7" name="Google Shape;34;p3"/>
            <p:cNvSpPr/>
            <p:nvPr/>
          </p:nvSpPr>
          <p:spPr>
            <a:xfrm rot="-5400000">
              <a:off x="7227414" y="3710807"/>
              <a:ext cx="808800" cy="808800"/>
            </a:xfrm>
            <a:prstGeom prst="diagStripe">
              <a:avLst>
                <a:gd name="adj" fmla="val 50000"/>
              </a:avLst>
            </a:pr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8"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9"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00"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01"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702" name="Google Shape;39;p3"/>
          <p:cNvSpPr txBox="1"/>
          <p:nvPr>
            <p:ph type="title"/>
          </p:nvPr>
        </p:nvSpPr>
        <p:spPr>
          <a:xfrm>
            <a:off x="823850" y="2053000"/>
            <a:ext cx="4587000" cy="1148700"/>
          </a:xfrm>
          <a:prstGeom prst="rect"/>
        </p:spPr>
        <p:txBody>
          <a:bodyPr anchor="ctr" anchorCtr="0" bIns="91425" lIns="91425" rIns="91425" spcFirstLastPara="1" tIns="91425" wrap="square">
            <a:noAutofit/>
          </a:bodyPr>
          <a:lstStyle>
            <a:lvl1pPr lvl="0">
              <a:spcBef>
                <a:spcPts val="0"/>
              </a:spcBef>
              <a:spcAft>
                <a:spcPts val="0"/>
              </a:spcAft>
              <a:buSzPts val="2800"/>
              <a:buNone/>
            </a:lvl1pPr>
            <a:lvl2pPr lvl="1">
              <a:spcBef>
                <a:spcPts val="0"/>
              </a:spcBef>
              <a:spcAft>
                <a:spcPts val="0"/>
              </a:spcAft>
              <a:buSzPts val="2800"/>
              <a:buNone/>
            </a:lvl2pPr>
            <a:lvl3pPr lvl="2">
              <a:spcBef>
                <a:spcPts val="0"/>
              </a:spcBef>
              <a:spcAft>
                <a:spcPts val="0"/>
              </a:spcAft>
              <a:buSzPts val="2800"/>
              <a:buNone/>
            </a:lvl3pPr>
            <a:lvl4pPr lvl="3">
              <a:spcBef>
                <a:spcPts val="0"/>
              </a:spcBef>
              <a:spcAft>
                <a:spcPts val="0"/>
              </a:spcAft>
              <a:buSzPts val="2800"/>
              <a:buNone/>
            </a:lvl4pPr>
            <a:lvl5pPr lvl="4">
              <a:spcBef>
                <a:spcPts val="0"/>
              </a:spcBef>
              <a:spcAft>
                <a:spcPts val="0"/>
              </a:spcAft>
              <a:buSzPts val="2800"/>
              <a:buNone/>
            </a:lvl5pPr>
            <a:lvl6pPr lvl="5">
              <a:spcBef>
                <a:spcPts val="0"/>
              </a:spcBef>
              <a:spcAft>
                <a:spcPts val="0"/>
              </a:spcAft>
              <a:buSzPts val="2800"/>
              <a:buNone/>
            </a:lvl6pPr>
            <a:lvl7pPr lvl="6">
              <a:spcBef>
                <a:spcPts val="0"/>
              </a:spcBef>
              <a:spcAft>
                <a:spcPts val="0"/>
              </a:spcAft>
              <a:buSzPts val="2800"/>
              <a:buNone/>
            </a:lvl7pPr>
            <a:lvl8pPr lvl="7">
              <a:spcBef>
                <a:spcPts val="0"/>
              </a:spcBef>
              <a:spcAft>
                <a:spcPts val="0"/>
              </a:spcAft>
              <a:buSzPts val="2800"/>
              <a:buNone/>
            </a:lvl8pPr>
            <a:lvl9pPr lvl="8">
              <a:spcBef>
                <a:spcPts val="0"/>
              </a:spcBef>
              <a:spcAft>
                <a:spcPts val="0"/>
              </a:spcAft>
              <a:buSzPts val="2800"/>
              <a:buNone/>
            </a:lvl9pPr>
          </a:lstStyle>
          <a:p/>
        </p:txBody>
      </p:sp>
      <p:sp>
        <p:nvSpPr>
          <p:cNvPr id="1048703" name="Google Shape;40;p3"/>
          <p:cNvSpPr txBox="1"/>
          <p:nvPr>
            <p:ph type="sldNum" idx="12"/>
          </p:nvPr>
        </p:nvSpPr>
        <p:spPr>
          <a:xfrm>
            <a:off x="8472458" y="4663217"/>
            <a:ext cx="548700" cy="393600"/>
          </a:xfrm>
          <a:prstGeom prst="rect"/>
        </p:spPr>
        <p:txBody>
          <a:bodyPr anchor="ctr" anchorCtr="0" bIns="91425" lIns="91425" rIns="91425" spcFirstLastPara="1" tIns="91425" wrap="square">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algn="r" indent="0" lvl="0" marL="0" rtl="0">
              <a:spcBef>
                <a:spcPts val="0"/>
              </a:spcBef>
              <a:spcAft>
                <a:spcPts val="0"/>
              </a:spcAft>
              <a:buNone/>
            </a:pPr>
            <a:fld id="{00000000-1234-1234-1234-123412341234}" type="slidenum">
              <a:rPr lang="en-GB"/>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53" name="Shape 41"/>
        <p:cNvGrpSpPr/>
        <p:nvPr/>
      </p:nvGrpSpPr>
      <p:grpSpPr>
        <a:xfrm>
          <a:off x="0" y="0"/>
          <a:ext cx="0" cy="0"/>
          <a:chOff x="0" y="0"/>
          <a:chExt cx="0" cy="0"/>
        </a:xfrm>
      </p:grpSpPr>
      <p:grpSp>
        <p:nvGrpSpPr>
          <p:cNvPr id="54" name="Google Shape;42;p4"/>
          <p:cNvGrpSpPr/>
          <p:nvPr/>
        </p:nvGrpSpPr>
        <p:grpSpPr>
          <a:xfrm>
            <a:off x="0" y="381001"/>
            <a:ext cx="1037850" cy="1016287"/>
            <a:chOff x="0" y="381001"/>
            <a:chExt cx="1037850" cy="1016287"/>
          </a:xfrm>
        </p:grpSpPr>
        <p:sp>
          <p:nvSpPr>
            <p:cNvPr id="1048611" name="Google Shape;43;p4"/>
            <p:cNvSpPr/>
            <p:nvPr/>
          </p:nvSpPr>
          <p:spPr>
            <a:xfrm rot="-5400000">
              <a:off x="0" y="381001"/>
              <a:ext cx="808800" cy="808800"/>
            </a:xfrm>
            <a:prstGeom prst="diagStripe">
              <a:avLst>
                <a:gd name="adj" fmla="val 50000"/>
              </a:avLst>
            </a:pr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12" name="Google Shape;44;p4"/>
            <p:cNvSpPr/>
            <p:nvPr/>
          </p:nvSpPr>
          <p:spPr>
            <a:xfrm flipH="1">
              <a:off x="229050" y="588489"/>
              <a:ext cx="808800" cy="808800"/>
            </a:xfrm>
            <a:prstGeom prst="diagStripe">
              <a:avLst>
                <a:gd name="adj" fmla="val 50000"/>
              </a:avLst>
            </a:prstGeom>
            <a:solidFill>
              <a:schemeClr val="lt2"/>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613" name="Google Shape;45;p4"/>
          <p:cNvSpPr txBox="1"/>
          <p:nvPr>
            <p:ph type="title"/>
          </p:nvPr>
        </p:nvSpPr>
        <p:spPr>
          <a:xfrm>
            <a:off x="1297500" y="393750"/>
            <a:ext cx="7038900" cy="914100"/>
          </a:xfrm>
          <a:prstGeom prst="rect"/>
        </p:spPr>
        <p:txBody>
          <a:bodyPr anchor="t" anchorCtr="0" bIns="91425" lIns="91425" rIns="91425" spcFirstLastPara="1" tIns="91425" wrap="square">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48614" name="Google Shape;46;p4"/>
          <p:cNvSpPr txBox="1"/>
          <p:nvPr>
            <p:ph type="body" idx="1"/>
          </p:nvPr>
        </p:nvSpPr>
        <p:spPr>
          <a:xfrm>
            <a:off x="1297500" y="1567550"/>
            <a:ext cx="7038900" cy="2911200"/>
          </a:xfrm>
          <a:prstGeom prst="rect"/>
        </p:spPr>
        <p:txBody>
          <a:bodyPr anchor="t" anchorCtr="0" bIns="91425" lIns="91425" rIns="91425" spcFirstLastPara="1" tIns="91425" wrap="square">
            <a:noAutofit/>
          </a:bodyPr>
          <a:lstStyle>
            <a:lvl1pPr indent="-311150" lvl="0" marL="457200">
              <a:spcBef>
                <a:spcPts val="0"/>
              </a:spcBef>
              <a:spcAft>
                <a:spcPts val="0"/>
              </a:spcAft>
              <a:buSzPts val="1300"/>
              <a:buChar char="●"/>
            </a:lvl1pPr>
            <a:lvl2pPr indent="-298450" lvl="1" marL="914400">
              <a:spcBef>
                <a:spcPts val="1600"/>
              </a:spcBef>
              <a:spcAft>
                <a:spcPts val="0"/>
              </a:spcAft>
              <a:buSzPts val="1100"/>
              <a:buChar char="○"/>
            </a:lvl2pPr>
            <a:lvl3pPr indent="-298450" lvl="2" marL="1371600">
              <a:spcBef>
                <a:spcPts val="1600"/>
              </a:spcBef>
              <a:spcAft>
                <a:spcPts val="0"/>
              </a:spcAft>
              <a:buSzPts val="1100"/>
              <a:buChar char="■"/>
            </a:lvl3pPr>
            <a:lvl4pPr indent="-298450" lvl="3" marL="1828800">
              <a:spcBef>
                <a:spcPts val="1600"/>
              </a:spcBef>
              <a:spcAft>
                <a:spcPts val="0"/>
              </a:spcAft>
              <a:buSzPts val="1100"/>
              <a:buChar char="●"/>
            </a:lvl4pPr>
            <a:lvl5pPr indent="-298450" lvl="4" marL="2286000">
              <a:spcBef>
                <a:spcPts val="1600"/>
              </a:spcBef>
              <a:spcAft>
                <a:spcPts val="0"/>
              </a:spcAft>
              <a:buSzPts val="1100"/>
              <a:buChar char="○"/>
            </a:lvl5pPr>
            <a:lvl6pPr indent="-298450" lvl="5" marL="2743200">
              <a:spcBef>
                <a:spcPts val="1600"/>
              </a:spcBef>
              <a:spcAft>
                <a:spcPts val="0"/>
              </a:spcAft>
              <a:buSzPts val="1100"/>
              <a:buChar char="■"/>
            </a:lvl6pPr>
            <a:lvl7pPr indent="-298450" lvl="6" marL="3200400">
              <a:spcBef>
                <a:spcPts val="1600"/>
              </a:spcBef>
              <a:spcAft>
                <a:spcPts val="0"/>
              </a:spcAft>
              <a:buSzPts val="1100"/>
              <a:buChar char="●"/>
            </a:lvl7pPr>
            <a:lvl8pPr indent="-298450" lvl="7" marL="3657600">
              <a:spcBef>
                <a:spcPts val="1600"/>
              </a:spcBef>
              <a:spcAft>
                <a:spcPts val="0"/>
              </a:spcAft>
              <a:buSzPts val="1100"/>
              <a:buChar char="○"/>
            </a:lvl8pPr>
            <a:lvl9pPr indent="-298450" lvl="8" marL="4114800">
              <a:spcBef>
                <a:spcPts val="1600"/>
              </a:spcBef>
              <a:spcAft>
                <a:spcPts val="1600"/>
              </a:spcAft>
              <a:buSzPts val="1100"/>
              <a:buChar char="■"/>
            </a:lvl9pPr>
          </a:lstStyle>
          <a:p/>
        </p:txBody>
      </p:sp>
      <p:sp>
        <p:nvSpPr>
          <p:cNvPr id="1048615" name="Google Shape;47;p4"/>
          <p:cNvSpPr txBox="1"/>
          <p:nvPr>
            <p:ph type="sldNum" idx="12"/>
          </p:nvPr>
        </p:nvSpPr>
        <p:spPr>
          <a:xfrm>
            <a:off x="8472458" y="4663217"/>
            <a:ext cx="548700" cy="393600"/>
          </a:xfrm>
          <a:prstGeom prst="rect"/>
        </p:spPr>
        <p:txBody>
          <a:bodyPr anchor="ctr" anchorCtr="0" bIns="91425" lIns="91425" rIns="91425" spcFirstLastPara="1" tIns="91425" wrap="square">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algn="r" indent="0" lvl="0" marL="0" rtl="0">
              <a:spcBef>
                <a:spcPts val="0"/>
              </a:spcBef>
              <a:spcAft>
                <a:spcPts val="0"/>
              </a:spcAft>
              <a:buNone/>
            </a:pPr>
            <a:fld id="{00000000-1234-1234-1234-123412341234}" type="slidenum">
              <a:rPr lang="en-GB"/>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21" name="Shape 48"/>
        <p:cNvGrpSpPr/>
        <p:nvPr/>
      </p:nvGrpSpPr>
      <p:grpSpPr>
        <a:xfrm>
          <a:off x="0" y="0"/>
          <a:ext cx="0" cy="0"/>
          <a:chOff x="0" y="0"/>
          <a:chExt cx="0" cy="0"/>
        </a:xfrm>
      </p:grpSpPr>
      <p:grpSp>
        <p:nvGrpSpPr>
          <p:cNvPr id="122" name="Google Shape;49;p5"/>
          <p:cNvGrpSpPr/>
          <p:nvPr/>
        </p:nvGrpSpPr>
        <p:grpSpPr>
          <a:xfrm>
            <a:off x="0" y="381001"/>
            <a:ext cx="1037850" cy="1016287"/>
            <a:chOff x="0" y="381001"/>
            <a:chExt cx="1037850" cy="1016287"/>
          </a:xfrm>
        </p:grpSpPr>
        <p:sp>
          <p:nvSpPr>
            <p:cNvPr id="1048729" name="Google Shape;50;p5"/>
            <p:cNvSpPr/>
            <p:nvPr/>
          </p:nvSpPr>
          <p:spPr>
            <a:xfrm rot="-5400000">
              <a:off x="0" y="381001"/>
              <a:ext cx="808800" cy="808800"/>
            </a:xfrm>
            <a:prstGeom prst="diagStripe">
              <a:avLst>
                <a:gd name="adj" fmla="val 50000"/>
              </a:avLst>
            </a:pr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30" name="Google Shape;51;p5"/>
            <p:cNvSpPr/>
            <p:nvPr/>
          </p:nvSpPr>
          <p:spPr>
            <a:xfrm flipH="1">
              <a:off x="229050" y="588489"/>
              <a:ext cx="808800" cy="808800"/>
            </a:xfrm>
            <a:prstGeom prst="diagStripe">
              <a:avLst>
                <a:gd name="adj" fmla="val 50000"/>
              </a:avLst>
            </a:prstGeom>
            <a:solidFill>
              <a:schemeClr val="lt2"/>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731" name="Google Shape;52;p5"/>
          <p:cNvSpPr txBox="1"/>
          <p:nvPr>
            <p:ph type="title"/>
          </p:nvPr>
        </p:nvSpPr>
        <p:spPr>
          <a:xfrm>
            <a:off x="1297500" y="393750"/>
            <a:ext cx="7038900" cy="914100"/>
          </a:xfrm>
          <a:prstGeom prst="rect"/>
        </p:spPr>
        <p:txBody>
          <a:bodyPr anchor="t" anchorCtr="0" bIns="91425" lIns="91425" rIns="91425" spcFirstLastPara="1" tIns="91425" wrap="square">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48732" name="Google Shape;53;p5"/>
          <p:cNvSpPr txBox="1"/>
          <p:nvPr>
            <p:ph type="body" idx="1"/>
          </p:nvPr>
        </p:nvSpPr>
        <p:spPr>
          <a:xfrm>
            <a:off x="1297500" y="1567550"/>
            <a:ext cx="3403200" cy="2911200"/>
          </a:xfrm>
          <a:prstGeom prst="rect"/>
        </p:spPr>
        <p:txBody>
          <a:bodyPr anchor="t" anchorCtr="0" bIns="91425" lIns="91425" rIns="91425" spcFirstLastPara="1" tIns="91425" wrap="square">
            <a:noAutofit/>
          </a:bodyPr>
          <a:lstStyle>
            <a:lvl1pPr indent="-311150" lvl="0" marL="457200">
              <a:spcBef>
                <a:spcPts val="0"/>
              </a:spcBef>
              <a:spcAft>
                <a:spcPts val="0"/>
              </a:spcAft>
              <a:buSzPts val="1300"/>
              <a:buChar char="●"/>
            </a:lvl1pPr>
            <a:lvl2pPr indent="-298450" lvl="1" marL="914400">
              <a:spcBef>
                <a:spcPts val="1600"/>
              </a:spcBef>
              <a:spcAft>
                <a:spcPts val="0"/>
              </a:spcAft>
              <a:buSzPts val="1100"/>
              <a:buChar char="○"/>
            </a:lvl2pPr>
            <a:lvl3pPr indent="-298450" lvl="2" marL="1371600">
              <a:spcBef>
                <a:spcPts val="1600"/>
              </a:spcBef>
              <a:spcAft>
                <a:spcPts val="0"/>
              </a:spcAft>
              <a:buSzPts val="1100"/>
              <a:buChar char="■"/>
            </a:lvl3pPr>
            <a:lvl4pPr indent="-298450" lvl="3" marL="1828800">
              <a:spcBef>
                <a:spcPts val="1600"/>
              </a:spcBef>
              <a:spcAft>
                <a:spcPts val="0"/>
              </a:spcAft>
              <a:buSzPts val="1100"/>
              <a:buChar char="●"/>
            </a:lvl4pPr>
            <a:lvl5pPr indent="-298450" lvl="4" marL="2286000">
              <a:spcBef>
                <a:spcPts val="1600"/>
              </a:spcBef>
              <a:spcAft>
                <a:spcPts val="0"/>
              </a:spcAft>
              <a:buSzPts val="1100"/>
              <a:buChar char="○"/>
            </a:lvl5pPr>
            <a:lvl6pPr indent="-298450" lvl="5" marL="2743200">
              <a:spcBef>
                <a:spcPts val="1600"/>
              </a:spcBef>
              <a:spcAft>
                <a:spcPts val="0"/>
              </a:spcAft>
              <a:buSzPts val="1100"/>
              <a:buChar char="■"/>
            </a:lvl6pPr>
            <a:lvl7pPr indent="-298450" lvl="6" marL="3200400">
              <a:spcBef>
                <a:spcPts val="1600"/>
              </a:spcBef>
              <a:spcAft>
                <a:spcPts val="0"/>
              </a:spcAft>
              <a:buSzPts val="1100"/>
              <a:buChar char="●"/>
            </a:lvl7pPr>
            <a:lvl8pPr indent="-298450" lvl="7" marL="3657600">
              <a:spcBef>
                <a:spcPts val="1600"/>
              </a:spcBef>
              <a:spcAft>
                <a:spcPts val="0"/>
              </a:spcAft>
              <a:buSzPts val="1100"/>
              <a:buChar char="○"/>
            </a:lvl8pPr>
            <a:lvl9pPr indent="-298450" lvl="8" marL="4114800">
              <a:spcBef>
                <a:spcPts val="1600"/>
              </a:spcBef>
              <a:spcAft>
                <a:spcPts val="1600"/>
              </a:spcAft>
              <a:buSzPts val="1100"/>
              <a:buChar char="■"/>
            </a:lvl9pPr>
          </a:lstStyle>
          <a:p/>
        </p:txBody>
      </p:sp>
      <p:sp>
        <p:nvSpPr>
          <p:cNvPr id="1048733" name="Google Shape;54;p5"/>
          <p:cNvSpPr txBox="1"/>
          <p:nvPr>
            <p:ph type="body" idx="2"/>
          </p:nvPr>
        </p:nvSpPr>
        <p:spPr>
          <a:xfrm>
            <a:off x="4933221" y="1567550"/>
            <a:ext cx="3403200" cy="2911200"/>
          </a:xfrm>
          <a:prstGeom prst="rect"/>
        </p:spPr>
        <p:txBody>
          <a:bodyPr anchor="t" anchorCtr="0" bIns="91425" lIns="91425" rIns="91425" spcFirstLastPara="1" tIns="91425" wrap="square">
            <a:noAutofit/>
          </a:bodyPr>
          <a:lstStyle>
            <a:lvl1pPr indent="-311150" lvl="0" marL="457200">
              <a:spcBef>
                <a:spcPts val="0"/>
              </a:spcBef>
              <a:spcAft>
                <a:spcPts val="0"/>
              </a:spcAft>
              <a:buSzPts val="1300"/>
              <a:buChar char="●"/>
            </a:lvl1pPr>
            <a:lvl2pPr indent="-298450" lvl="1" marL="914400">
              <a:spcBef>
                <a:spcPts val="1600"/>
              </a:spcBef>
              <a:spcAft>
                <a:spcPts val="0"/>
              </a:spcAft>
              <a:buSzPts val="1100"/>
              <a:buChar char="○"/>
            </a:lvl2pPr>
            <a:lvl3pPr indent="-298450" lvl="2" marL="1371600">
              <a:spcBef>
                <a:spcPts val="1600"/>
              </a:spcBef>
              <a:spcAft>
                <a:spcPts val="0"/>
              </a:spcAft>
              <a:buSzPts val="1100"/>
              <a:buChar char="■"/>
            </a:lvl3pPr>
            <a:lvl4pPr indent="-298450" lvl="3" marL="1828800">
              <a:spcBef>
                <a:spcPts val="1600"/>
              </a:spcBef>
              <a:spcAft>
                <a:spcPts val="0"/>
              </a:spcAft>
              <a:buSzPts val="1100"/>
              <a:buChar char="●"/>
            </a:lvl4pPr>
            <a:lvl5pPr indent="-298450" lvl="4" marL="2286000">
              <a:spcBef>
                <a:spcPts val="1600"/>
              </a:spcBef>
              <a:spcAft>
                <a:spcPts val="0"/>
              </a:spcAft>
              <a:buSzPts val="1100"/>
              <a:buChar char="○"/>
            </a:lvl5pPr>
            <a:lvl6pPr indent="-298450" lvl="5" marL="2743200">
              <a:spcBef>
                <a:spcPts val="1600"/>
              </a:spcBef>
              <a:spcAft>
                <a:spcPts val="0"/>
              </a:spcAft>
              <a:buSzPts val="1100"/>
              <a:buChar char="■"/>
            </a:lvl6pPr>
            <a:lvl7pPr indent="-298450" lvl="6" marL="3200400">
              <a:spcBef>
                <a:spcPts val="1600"/>
              </a:spcBef>
              <a:spcAft>
                <a:spcPts val="0"/>
              </a:spcAft>
              <a:buSzPts val="1100"/>
              <a:buChar char="●"/>
            </a:lvl7pPr>
            <a:lvl8pPr indent="-298450" lvl="7" marL="3657600">
              <a:spcBef>
                <a:spcPts val="1600"/>
              </a:spcBef>
              <a:spcAft>
                <a:spcPts val="0"/>
              </a:spcAft>
              <a:buSzPts val="1100"/>
              <a:buChar char="○"/>
            </a:lvl8pPr>
            <a:lvl9pPr indent="-298450" lvl="8" marL="4114800">
              <a:spcBef>
                <a:spcPts val="1600"/>
              </a:spcBef>
              <a:spcAft>
                <a:spcPts val="1600"/>
              </a:spcAft>
              <a:buSzPts val="1100"/>
              <a:buChar char="■"/>
            </a:lvl9pPr>
          </a:lstStyle>
          <a:p/>
        </p:txBody>
      </p:sp>
      <p:sp>
        <p:nvSpPr>
          <p:cNvPr id="1048734" name="Google Shape;55;p5"/>
          <p:cNvSpPr txBox="1"/>
          <p:nvPr>
            <p:ph type="sldNum" idx="12"/>
          </p:nvPr>
        </p:nvSpPr>
        <p:spPr>
          <a:xfrm>
            <a:off x="8472458" y="4663217"/>
            <a:ext cx="548700" cy="393600"/>
          </a:xfrm>
          <a:prstGeom prst="rect"/>
        </p:spPr>
        <p:txBody>
          <a:bodyPr anchor="ctr" anchorCtr="0" bIns="91425" lIns="91425" rIns="91425" spcFirstLastPara="1" tIns="91425" wrap="square">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algn="r" indent="0" lvl="0" marL="0" rtl="0">
              <a:spcBef>
                <a:spcPts val="0"/>
              </a:spcBef>
              <a:spcAft>
                <a:spcPts val="0"/>
              </a:spcAft>
              <a:buNone/>
            </a:pPr>
            <a:fld id="{00000000-1234-1234-1234-123412341234}" type="slidenum">
              <a:rPr lang="en-GB"/>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48" name="Shape 56"/>
        <p:cNvGrpSpPr/>
        <p:nvPr/>
      </p:nvGrpSpPr>
      <p:grpSpPr>
        <a:xfrm>
          <a:off x="0" y="0"/>
          <a:ext cx="0" cy="0"/>
          <a:chOff x="0" y="0"/>
          <a:chExt cx="0" cy="0"/>
        </a:xfrm>
      </p:grpSpPr>
      <p:grpSp>
        <p:nvGrpSpPr>
          <p:cNvPr id="49" name="Google Shape;57;p6"/>
          <p:cNvGrpSpPr/>
          <p:nvPr/>
        </p:nvGrpSpPr>
        <p:grpSpPr>
          <a:xfrm>
            <a:off x="0" y="381001"/>
            <a:ext cx="1037850" cy="1016287"/>
            <a:chOff x="0" y="381001"/>
            <a:chExt cx="1037850" cy="1016287"/>
          </a:xfrm>
        </p:grpSpPr>
        <p:sp>
          <p:nvSpPr>
            <p:cNvPr id="1048597" name="Google Shape;58;p6"/>
            <p:cNvSpPr/>
            <p:nvPr/>
          </p:nvSpPr>
          <p:spPr>
            <a:xfrm rot="-5400000">
              <a:off x="0" y="381001"/>
              <a:ext cx="808800" cy="808800"/>
            </a:xfrm>
            <a:prstGeom prst="diagStripe">
              <a:avLst>
                <a:gd name="adj" fmla="val 50000"/>
              </a:avLst>
            </a:pr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98" name="Google Shape;59;p6"/>
            <p:cNvSpPr/>
            <p:nvPr/>
          </p:nvSpPr>
          <p:spPr>
            <a:xfrm flipH="1">
              <a:off x="229050" y="588489"/>
              <a:ext cx="808800" cy="808800"/>
            </a:xfrm>
            <a:prstGeom prst="diagStripe">
              <a:avLst>
                <a:gd name="adj" fmla="val 50000"/>
              </a:avLst>
            </a:prstGeom>
            <a:solidFill>
              <a:schemeClr val="lt2"/>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599" name="Google Shape;60;p6"/>
          <p:cNvSpPr txBox="1"/>
          <p:nvPr>
            <p:ph type="title"/>
          </p:nvPr>
        </p:nvSpPr>
        <p:spPr>
          <a:xfrm>
            <a:off x="1297500" y="393750"/>
            <a:ext cx="7038900" cy="914100"/>
          </a:xfrm>
          <a:prstGeom prst="rect"/>
        </p:spPr>
        <p:txBody>
          <a:bodyPr anchor="t" anchorCtr="0" bIns="91425" lIns="91425" rIns="91425" spcFirstLastPara="1" tIns="91425" wrap="square">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48600" name="Google Shape;61;p6"/>
          <p:cNvSpPr txBox="1"/>
          <p:nvPr>
            <p:ph type="sldNum" idx="12"/>
          </p:nvPr>
        </p:nvSpPr>
        <p:spPr>
          <a:xfrm>
            <a:off x="8472458" y="4663217"/>
            <a:ext cx="548700" cy="393600"/>
          </a:xfrm>
          <a:prstGeom prst="rect"/>
        </p:spPr>
        <p:txBody>
          <a:bodyPr anchor="ctr" anchorCtr="0" bIns="91425" lIns="91425" rIns="91425" spcFirstLastPara="1" tIns="91425" wrap="square">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algn="r" indent="0" lvl="0" marL="0" rtl="0">
              <a:spcBef>
                <a:spcPts val="0"/>
              </a:spcBef>
              <a:spcAft>
                <a:spcPts val="0"/>
              </a:spcAft>
              <a:buNone/>
            </a:pPr>
            <a:fld id="{00000000-1234-1234-1234-123412341234}" type="slidenum">
              <a:rPr lang="en-GB"/>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12" name="Shape 62"/>
        <p:cNvGrpSpPr/>
        <p:nvPr/>
      </p:nvGrpSpPr>
      <p:grpSpPr>
        <a:xfrm>
          <a:off x="0" y="0"/>
          <a:ext cx="0" cy="0"/>
          <a:chOff x="0" y="0"/>
          <a:chExt cx="0" cy="0"/>
        </a:xfrm>
      </p:grpSpPr>
      <p:grpSp>
        <p:nvGrpSpPr>
          <p:cNvPr id="113" name="Google Shape;63;p7"/>
          <p:cNvGrpSpPr/>
          <p:nvPr/>
        </p:nvGrpSpPr>
        <p:grpSpPr>
          <a:xfrm>
            <a:off x="0" y="381001"/>
            <a:ext cx="1037850" cy="1016287"/>
            <a:chOff x="0" y="381001"/>
            <a:chExt cx="1037850" cy="1016287"/>
          </a:xfrm>
        </p:grpSpPr>
        <p:sp>
          <p:nvSpPr>
            <p:cNvPr id="1048678" name="Google Shape;64;p7"/>
            <p:cNvSpPr/>
            <p:nvPr/>
          </p:nvSpPr>
          <p:spPr>
            <a:xfrm rot="-5400000">
              <a:off x="0" y="381001"/>
              <a:ext cx="808800" cy="808800"/>
            </a:xfrm>
            <a:prstGeom prst="diagStripe">
              <a:avLst>
                <a:gd name="adj" fmla="val 50000"/>
              </a:avLst>
            </a:pr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79" name="Google Shape;65;p7"/>
            <p:cNvSpPr/>
            <p:nvPr/>
          </p:nvSpPr>
          <p:spPr>
            <a:xfrm flipH="1">
              <a:off x="229050" y="588489"/>
              <a:ext cx="808800" cy="808800"/>
            </a:xfrm>
            <a:prstGeom prst="diagStripe">
              <a:avLst>
                <a:gd name="adj" fmla="val 50000"/>
              </a:avLst>
            </a:prstGeom>
            <a:solidFill>
              <a:schemeClr val="lt2"/>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680" name="Google Shape;66;p7"/>
          <p:cNvSpPr txBox="1"/>
          <p:nvPr>
            <p:ph type="title"/>
          </p:nvPr>
        </p:nvSpPr>
        <p:spPr>
          <a:xfrm>
            <a:off x="1297500" y="393750"/>
            <a:ext cx="3798900" cy="1493100"/>
          </a:xfrm>
          <a:prstGeom prst="rect"/>
        </p:spPr>
        <p:txBody>
          <a:bodyPr anchor="t" anchorCtr="0" bIns="91425" lIns="91425" rIns="91425" spcFirstLastPara="1" tIns="91425" wrap="square">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48681" name="Google Shape;67;p7"/>
          <p:cNvSpPr txBox="1"/>
          <p:nvPr>
            <p:ph type="body" idx="1"/>
          </p:nvPr>
        </p:nvSpPr>
        <p:spPr>
          <a:xfrm>
            <a:off x="1297500" y="1972550"/>
            <a:ext cx="3798900" cy="2415900"/>
          </a:xfrm>
          <a:prstGeom prst="rect"/>
        </p:spPr>
        <p:txBody>
          <a:bodyPr anchor="t" anchorCtr="0" bIns="91425" lIns="91425" rIns="91425" spcFirstLastPara="1" tIns="91425" wrap="square">
            <a:noAutofit/>
          </a:bodyPr>
          <a:lstStyle>
            <a:lvl1pPr indent="-311150" lvl="0" marL="457200">
              <a:spcBef>
                <a:spcPts val="0"/>
              </a:spcBef>
              <a:spcAft>
                <a:spcPts val="0"/>
              </a:spcAft>
              <a:buSzPts val="1300"/>
              <a:buChar char="●"/>
            </a:lvl1pPr>
            <a:lvl2pPr indent="-298450" lvl="1" marL="914400">
              <a:spcBef>
                <a:spcPts val="1600"/>
              </a:spcBef>
              <a:spcAft>
                <a:spcPts val="0"/>
              </a:spcAft>
              <a:buSzPts val="1100"/>
              <a:buChar char="○"/>
            </a:lvl2pPr>
            <a:lvl3pPr indent="-298450" lvl="2" marL="1371600">
              <a:spcBef>
                <a:spcPts val="1600"/>
              </a:spcBef>
              <a:spcAft>
                <a:spcPts val="0"/>
              </a:spcAft>
              <a:buSzPts val="1100"/>
              <a:buChar char="■"/>
            </a:lvl3pPr>
            <a:lvl4pPr indent="-298450" lvl="3" marL="1828800">
              <a:spcBef>
                <a:spcPts val="1600"/>
              </a:spcBef>
              <a:spcAft>
                <a:spcPts val="0"/>
              </a:spcAft>
              <a:buSzPts val="1100"/>
              <a:buChar char="●"/>
            </a:lvl4pPr>
            <a:lvl5pPr indent="-298450" lvl="4" marL="2286000">
              <a:spcBef>
                <a:spcPts val="1600"/>
              </a:spcBef>
              <a:spcAft>
                <a:spcPts val="0"/>
              </a:spcAft>
              <a:buSzPts val="1100"/>
              <a:buChar char="○"/>
            </a:lvl5pPr>
            <a:lvl6pPr indent="-298450" lvl="5" marL="2743200">
              <a:spcBef>
                <a:spcPts val="1600"/>
              </a:spcBef>
              <a:spcAft>
                <a:spcPts val="0"/>
              </a:spcAft>
              <a:buSzPts val="1100"/>
              <a:buChar char="■"/>
            </a:lvl6pPr>
            <a:lvl7pPr indent="-298450" lvl="6" marL="3200400">
              <a:spcBef>
                <a:spcPts val="1600"/>
              </a:spcBef>
              <a:spcAft>
                <a:spcPts val="0"/>
              </a:spcAft>
              <a:buSzPts val="1100"/>
              <a:buChar char="●"/>
            </a:lvl7pPr>
            <a:lvl8pPr indent="-298450" lvl="7" marL="3657600">
              <a:spcBef>
                <a:spcPts val="1600"/>
              </a:spcBef>
              <a:spcAft>
                <a:spcPts val="0"/>
              </a:spcAft>
              <a:buSzPts val="1100"/>
              <a:buChar char="○"/>
            </a:lvl8pPr>
            <a:lvl9pPr indent="-298450" lvl="8" marL="4114800">
              <a:spcBef>
                <a:spcPts val="1600"/>
              </a:spcBef>
              <a:spcAft>
                <a:spcPts val="1600"/>
              </a:spcAft>
              <a:buSzPts val="1100"/>
              <a:buChar char="■"/>
            </a:lvl9pPr>
          </a:lstStyle>
          <a:p/>
        </p:txBody>
      </p:sp>
      <p:sp>
        <p:nvSpPr>
          <p:cNvPr id="1048682" name="Google Shape;68;p7"/>
          <p:cNvSpPr txBox="1"/>
          <p:nvPr>
            <p:ph type="sldNum" idx="12"/>
          </p:nvPr>
        </p:nvSpPr>
        <p:spPr>
          <a:xfrm>
            <a:off x="8472458" y="4663217"/>
            <a:ext cx="548700" cy="393600"/>
          </a:xfrm>
          <a:prstGeom prst="rect"/>
        </p:spPr>
        <p:txBody>
          <a:bodyPr anchor="ctr" anchorCtr="0" bIns="91425" lIns="91425" rIns="91425" spcFirstLastPara="1" tIns="91425" wrap="square">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algn="r" indent="0" lvl="0" marL="0" rtl="0">
              <a:spcBef>
                <a:spcPts val="0"/>
              </a:spcBef>
              <a:spcAft>
                <a:spcPts val="0"/>
              </a:spcAft>
              <a:buNone/>
            </a:pPr>
            <a:fld id="{00000000-1234-1234-1234-123412341234}" type="slidenum">
              <a:rPr lang="en-GB"/>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23" name="Shape 69"/>
        <p:cNvGrpSpPr/>
        <p:nvPr/>
      </p:nvGrpSpPr>
      <p:grpSpPr>
        <a:xfrm>
          <a:off x="0" y="0"/>
          <a:ext cx="0" cy="0"/>
          <a:chOff x="0" y="0"/>
          <a:chExt cx="0" cy="0"/>
        </a:xfrm>
      </p:grpSpPr>
      <p:grpSp>
        <p:nvGrpSpPr>
          <p:cNvPr id="124" name="Google Shape;70;p8"/>
          <p:cNvGrpSpPr/>
          <p:nvPr/>
        </p:nvGrpSpPr>
        <p:grpSpPr>
          <a:xfrm>
            <a:off x="4406400" y="0"/>
            <a:ext cx="4737600" cy="5143500"/>
            <a:chOff x="4406400" y="0"/>
            <a:chExt cx="4737600" cy="5143500"/>
          </a:xfrm>
        </p:grpSpPr>
        <p:sp>
          <p:nvSpPr>
            <p:cNvPr id="1048735"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36"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37"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38"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39"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0"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1"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2" name="Google Shape;78;p8"/>
            <p:cNvSpPr/>
            <p:nvPr/>
          </p:nvSpPr>
          <p:spPr>
            <a:xfrm flipH="1">
              <a:off x="6908099" y="2069680"/>
              <a:ext cx="808800" cy="808800"/>
            </a:xfrm>
            <a:prstGeom prst="diagStripe">
              <a:avLst>
                <a:gd name="adj" fmla="val 50000"/>
              </a:avLst>
            </a:prstGeom>
            <a:solidFill>
              <a:schemeClr val="lt2"/>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3"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4"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5"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6"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7"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8" name="Google Shape;84;p8"/>
            <p:cNvSpPr/>
            <p:nvPr/>
          </p:nvSpPr>
          <p:spPr>
            <a:xfrm rot="-5400000">
              <a:off x="7227414" y="3711189"/>
              <a:ext cx="808800" cy="808800"/>
            </a:xfrm>
            <a:prstGeom prst="diagStripe">
              <a:avLst>
                <a:gd name="adj" fmla="val 50000"/>
              </a:avLst>
            </a:pr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9"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50"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51"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52"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753" name="Google Shape;89;p8"/>
          <p:cNvSpPr txBox="1"/>
          <p:nvPr>
            <p:ph type="title"/>
          </p:nvPr>
        </p:nvSpPr>
        <p:spPr>
          <a:xfrm>
            <a:off x="823850" y="866775"/>
            <a:ext cx="4587000" cy="3521100"/>
          </a:xfrm>
          <a:prstGeom prst="rect"/>
        </p:spPr>
        <p:txBody>
          <a:bodyPr anchor="ctr" anchorCtr="0" bIns="91425" lIns="91425" rIns="91425" spcFirstLastPara="1" tIns="91425" wrap="square">
            <a:noAutofit/>
          </a:bodyPr>
          <a:lstStyle>
            <a:lvl1pPr lvl="0">
              <a:spcBef>
                <a:spcPts val="0"/>
              </a:spcBef>
              <a:spcAft>
                <a:spcPts val="0"/>
              </a:spcAft>
              <a:buSzPts val="2800"/>
              <a:buNone/>
            </a:lvl1pPr>
            <a:lvl2pPr lvl="1">
              <a:spcBef>
                <a:spcPts val="0"/>
              </a:spcBef>
              <a:spcAft>
                <a:spcPts val="0"/>
              </a:spcAft>
              <a:buSzPts val="2800"/>
              <a:buNone/>
            </a:lvl2pPr>
            <a:lvl3pPr lvl="2">
              <a:spcBef>
                <a:spcPts val="0"/>
              </a:spcBef>
              <a:spcAft>
                <a:spcPts val="0"/>
              </a:spcAft>
              <a:buSzPts val="2800"/>
              <a:buNone/>
            </a:lvl3pPr>
            <a:lvl4pPr lvl="3">
              <a:spcBef>
                <a:spcPts val="0"/>
              </a:spcBef>
              <a:spcAft>
                <a:spcPts val="0"/>
              </a:spcAft>
              <a:buSzPts val="2800"/>
              <a:buNone/>
            </a:lvl4pPr>
            <a:lvl5pPr lvl="4">
              <a:spcBef>
                <a:spcPts val="0"/>
              </a:spcBef>
              <a:spcAft>
                <a:spcPts val="0"/>
              </a:spcAft>
              <a:buSzPts val="2800"/>
              <a:buNone/>
            </a:lvl5pPr>
            <a:lvl6pPr lvl="5">
              <a:spcBef>
                <a:spcPts val="0"/>
              </a:spcBef>
              <a:spcAft>
                <a:spcPts val="0"/>
              </a:spcAft>
              <a:buSzPts val="2800"/>
              <a:buNone/>
            </a:lvl6pPr>
            <a:lvl7pPr lvl="6">
              <a:spcBef>
                <a:spcPts val="0"/>
              </a:spcBef>
              <a:spcAft>
                <a:spcPts val="0"/>
              </a:spcAft>
              <a:buSzPts val="2800"/>
              <a:buNone/>
            </a:lvl7pPr>
            <a:lvl8pPr lvl="7">
              <a:spcBef>
                <a:spcPts val="0"/>
              </a:spcBef>
              <a:spcAft>
                <a:spcPts val="0"/>
              </a:spcAft>
              <a:buSzPts val="2800"/>
              <a:buNone/>
            </a:lvl8pPr>
            <a:lvl9pPr lvl="8">
              <a:spcBef>
                <a:spcPts val="0"/>
              </a:spcBef>
              <a:spcAft>
                <a:spcPts val="0"/>
              </a:spcAft>
              <a:buSzPts val="2800"/>
              <a:buNone/>
            </a:lvl9pPr>
          </a:lstStyle>
          <a:p/>
        </p:txBody>
      </p:sp>
      <p:sp>
        <p:nvSpPr>
          <p:cNvPr id="1048754" name="Google Shape;90;p8"/>
          <p:cNvSpPr txBox="1"/>
          <p:nvPr>
            <p:ph type="sldNum" idx="12"/>
          </p:nvPr>
        </p:nvSpPr>
        <p:spPr>
          <a:xfrm>
            <a:off x="8472458" y="4663217"/>
            <a:ext cx="548700" cy="393600"/>
          </a:xfrm>
          <a:prstGeom prst="rect"/>
        </p:spPr>
        <p:txBody>
          <a:bodyPr anchor="ctr" anchorCtr="0" bIns="91425" lIns="91425" rIns="91425" spcFirstLastPara="1" tIns="91425" wrap="square">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algn="r" indent="0" lvl="0" marL="0" rtl="0">
              <a:spcBef>
                <a:spcPts val="0"/>
              </a:spcBef>
              <a:spcAft>
                <a:spcPts val="0"/>
              </a:spcAft>
              <a:buNone/>
            </a:pPr>
            <a:fld id="{00000000-1234-1234-1234-123412341234}" type="slidenum">
              <a:rPr lang="en-GB"/>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25" name="Shape 91"/>
        <p:cNvGrpSpPr/>
        <p:nvPr/>
      </p:nvGrpSpPr>
      <p:grpSpPr>
        <a:xfrm>
          <a:off x="0" y="0"/>
          <a:ext cx="0" cy="0"/>
          <a:chOff x="0" y="0"/>
          <a:chExt cx="0" cy="0"/>
        </a:xfrm>
      </p:grpSpPr>
      <p:grpSp>
        <p:nvGrpSpPr>
          <p:cNvPr id="126" name="Google Shape;92;p9"/>
          <p:cNvGrpSpPr/>
          <p:nvPr/>
        </p:nvGrpSpPr>
        <p:grpSpPr>
          <a:xfrm>
            <a:off x="0" y="381001"/>
            <a:ext cx="1037850" cy="1016287"/>
            <a:chOff x="0" y="381001"/>
            <a:chExt cx="1037850" cy="1016287"/>
          </a:xfrm>
        </p:grpSpPr>
        <p:sp>
          <p:nvSpPr>
            <p:cNvPr id="1048755" name="Google Shape;93;p9"/>
            <p:cNvSpPr/>
            <p:nvPr/>
          </p:nvSpPr>
          <p:spPr>
            <a:xfrm rot="-5400000">
              <a:off x="0" y="381001"/>
              <a:ext cx="808800" cy="808800"/>
            </a:xfrm>
            <a:prstGeom prst="diagStripe">
              <a:avLst>
                <a:gd name="adj" fmla="val 50000"/>
              </a:avLst>
            </a:pr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56" name="Google Shape;94;p9"/>
            <p:cNvSpPr/>
            <p:nvPr/>
          </p:nvSpPr>
          <p:spPr>
            <a:xfrm flipH="1">
              <a:off x="229050" y="588489"/>
              <a:ext cx="808800" cy="808800"/>
            </a:xfrm>
            <a:prstGeom prst="diagStripe">
              <a:avLst>
                <a:gd name="adj" fmla="val 50000"/>
              </a:avLst>
            </a:prstGeom>
            <a:solidFill>
              <a:schemeClr val="lt2"/>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757" name="Google Shape;95;p9"/>
          <p:cNvSpPr txBox="1"/>
          <p:nvPr>
            <p:ph type="title"/>
          </p:nvPr>
        </p:nvSpPr>
        <p:spPr>
          <a:xfrm>
            <a:off x="1297500" y="1658325"/>
            <a:ext cx="3036300" cy="1751700"/>
          </a:xfrm>
          <a:prstGeom prst="rect"/>
        </p:spPr>
        <p:txBody>
          <a:bodyPr anchor="t" anchorCtr="0" bIns="91425" lIns="91425" rIns="91425" spcFirstLastPara="1" tIns="91425" wrap="square">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48758" name="Google Shape;96;p9"/>
          <p:cNvSpPr txBox="1"/>
          <p:nvPr>
            <p:ph type="subTitle" idx="1"/>
          </p:nvPr>
        </p:nvSpPr>
        <p:spPr>
          <a:xfrm>
            <a:off x="1297500" y="3538000"/>
            <a:ext cx="3036300" cy="506100"/>
          </a:xfrm>
          <a:prstGeom prst="rect"/>
        </p:spPr>
        <p:txBody>
          <a:bodyPr anchor="t" anchorCtr="0" bIns="91425" lIns="91425" rIns="91425" spcFirstLastPara="1" tIns="91425" wrap="square">
            <a:noAutofit/>
          </a:bodyPr>
          <a:lstStyle>
            <a:lvl1pPr lvl="0">
              <a:lnSpc>
                <a:spcPct val="100000"/>
              </a:lnSpc>
              <a:spcBef>
                <a:spcPts val="0"/>
              </a:spcBef>
              <a:spcAft>
                <a:spcPts val="0"/>
              </a:spcAft>
              <a:buSzPts val="1300"/>
              <a:buNone/>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048759" name="Google Shape;97;p9"/>
          <p:cNvSpPr txBox="1"/>
          <p:nvPr>
            <p:ph type="body" idx="2"/>
          </p:nvPr>
        </p:nvSpPr>
        <p:spPr>
          <a:xfrm>
            <a:off x="4648200" y="1696600"/>
            <a:ext cx="3676800" cy="2347500"/>
          </a:xfrm>
          <a:prstGeom prst="rect"/>
        </p:spPr>
        <p:txBody>
          <a:bodyPr anchor="t" anchorCtr="0" bIns="91425" lIns="91425" rIns="91425" spcFirstLastPara="1" tIns="91425" wrap="square">
            <a:noAutofit/>
          </a:bodyPr>
          <a:lstStyle>
            <a:lvl1pPr indent="-311150" lvl="0" marL="457200">
              <a:spcBef>
                <a:spcPts val="0"/>
              </a:spcBef>
              <a:spcAft>
                <a:spcPts val="0"/>
              </a:spcAft>
              <a:buSzPts val="1300"/>
              <a:buChar char="●"/>
            </a:lvl1pPr>
            <a:lvl2pPr indent="-298450" lvl="1" marL="914400">
              <a:spcBef>
                <a:spcPts val="1600"/>
              </a:spcBef>
              <a:spcAft>
                <a:spcPts val="0"/>
              </a:spcAft>
              <a:buSzPts val="1100"/>
              <a:buChar char="○"/>
            </a:lvl2pPr>
            <a:lvl3pPr indent="-298450" lvl="2" marL="1371600">
              <a:spcBef>
                <a:spcPts val="1600"/>
              </a:spcBef>
              <a:spcAft>
                <a:spcPts val="0"/>
              </a:spcAft>
              <a:buSzPts val="1100"/>
              <a:buChar char="■"/>
            </a:lvl3pPr>
            <a:lvl4pPr indent="-298450" lvl="3" marL="1828800">
              <a:spcBef>
                <a:spcPts val="1600"/>
              </a:spcBef>
              <a:spcAft>
                <a:spcPts val="0"/>
              </a:spcAft>
              <a:buSzPts val="1100"/>
              <a:buChar char="●"/>
            </a:lvl4pPr>
            <a:lvl5pPr indent="-298450" lvl="4" marL="2286000">
              <a:spcBef>
                <a:spcPts val="1600"/>
              </a:spcBef>
              <a:spcAft>
                <a:spcPts val="0"/>
              </a:spcAft>
              <a:buSzPts val="1100"/>
              <a:buChar char="○"/>
            </a:lvl5pPr>
            <a:lvl6pPr indent="-298450" lvl="5" marL="2743200">
              <a:spcBef>
                <a:spcPts val="1600"/>
              </a:spcBef>
              <a:spcAft>
                <a:spcPts val="0"/>
              </a:spcAft>
              <a:buSzPts val="1100"/>
              <a:buChar char="■"/>
            </a:lvl6pPr>
            <a:lvl7pPr indent="-298450" lvl="6" marL="3200400">
              <a:spcBef>
                <a:spcPts val="1600"/>
              </a:spcBef>
              <a:spcAft>
                <a:spcPts val="0"/>
              </a:spcAft>
              <a:buSzPts val="1100"/>
              <a:buChar char="●"/>
            </a:lvl7pPr>
            <a:lvl8pPr indent="-298450" lvl="7" marL="3657600">
              <a:spcBef>
                <a:spcPts val="1600"/>
              </a:spcBef>
              <a:spcAft>
                <a:spcPts val="0"/>
              </a:spcAft>
              <a:buSzPts val="1100"/>
              <a:buChar char="○"/>
            </a:lvl8pPr>
            <a:lvl9pPr indent="-298450" lvl="8" marL="4114800">
              <a:spcBef>
                <a:spcPts val="1600"/>
              </a:spcBef>
              <a:spcAft>
                <a:spcPts val="1600"/>
              </a:spcAft>
              <a:buSzPts val="1100"/>
              <a:buChar char="■"/>
            </a:lvl9pPr>
          </a:lstStyle>
          <a:p/>
        </p:txBody>
      </p:sp>
      <p:sp>
        <p:nvSpPr>
          <p:cNvPr id="1048760" name="Google Shape;98;p9"/>
          <p:cNvSpPr txBox="1"/>
          <p:nvPr>
            <p:ph type="sldNum" idx="12"/>
          </p:nvPr>
        </p:nvSpPr>
        <p:spPr>
          <a:xfrm>
            <a:off x="8472458" y="4663217"/>
            <a:ext cx="548700" cy="393600"/>
          </a:xfrm>
          <a:prstGeom prst="rect"/>
        </p:spPr>
        <p:txBody>
          <a:bodyPr anchor="ctr" anchorCtr="0" bIns="91425" lIns="91425" rIns="91425" spcFirstLastPara="1" tIns="91425" wrap="square">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algn="r" indent="0" lvl="0" marL="0" rtl="0">
              <a:spcBef>
                <a:spcPts val="0"/>
              </a:spcBef>
              <a:spcAft>
                <a:spcPts val="0"/>
              </a:spcAft>
              <a:buNone/>
            </a:pPr>
            <a:fld id="{00000000-1234-1234-1234-123412341234}" type="slidenum">
              <a:rPr lang="en-GB"/>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17" name="Shape 99"/>
        <p:cNvGrpSpPr/>
        <p:nvPr/>
      </p:nvGrpSpPr>
      <p:grpSpPr>
        <a:xfrm>
          <a:off x="0" y="0"/>
          <a:ext cx="0" cy="0"/>
          <a:chOff x="0" y="0"/>
          <a:chExt cx="0" cy="0"/>
        </a:xfrm>
      </p:grpSpPr>
      <p:grpSp>
        <p:nvGrpSpPr>
          <p:cNvPr id="118" name="Google Shape;100;p10"/>
          <p:cNvGrpSpPr/>
          <p:nvPr/>
        </p:nvGrpSpPr>
        <p:grpSpPr>
          <a:xfrm>
            <a:off x="0" y="4128572"/>
            <a:ext cx="698925" cy="684657"/>
            <a:chOff x="0" y="3785672"/>
            <a:chExt cx="698925" cy="684657"/>
          </a:xfrm>
        </p:grpSpPr>
        <p:sp>
          <p:nvSpPr>
            <p:cNvPr id="1048704"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05"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706" name="Google Shape;103;p10"/>
          <p:cNvSpPr txBox="1"/>
          <p:nvPr>
            <p:ph type="body" idx="1"/>
          </p:nvPr>
        </p:nvSpPr>
        <p:spPr>
          <a:xfrm>
            <a:off x="812725" y="4305375"/>
            <a:ext cx="6936000" cy="523800"/>
          </a:xfrm>
          <a:prstGeom prst="rect"/>
        </p:spPr>
        <p:txBody>
          <a:bodyPr anchor="ctr" anchorCtr="0" bIns="91425" lIns="91425" rIns="91425" spcFirstLastPara="1" tIns="91425" wrap="square">
            <a:noAutofit/>
          </a:bodyPr>
          <a:lstStyle>
            <a:lvl1pPr indent="-228600" lvl="0" marL="457200">
              <a:lnSpc>
                <a:spcPct val="100000"/>
              </a:lnSpc>
              <a:spcBef>
                <a:spcPts val="0"/>
              </a:spcBef>
              <a:spcAft>
                <a:spcPts val="0"/>
              </a:spcAft>
              <a:buSzPts val="1300"/>
              <a:buNone/>
            </a:lvl1pPr>
          </a:lstStyle>
          <a:p/>
        </p:txBody>
      </p:sp>
      <p:sp>
        <p:nvSpPr>
          <p:cNvPr id="1048707" name="Google Shape;104;p10"/>
          <p:cNvSpPr txBox="1"/>
          <p:nvPr>
            <p:ph type="sldNum" idx="12"/>
          </p:nvPr>
        </p:nvSpPr>
        <p:spPr>
          <a:xfrm>
            <a:off x="8472458" y="4663217"/>
            <a:ext cx="548700" cy="393600"/>
          </a:xfrm>
          <a:prstGeom prst="rect"/>
        </p:spPr>
        <p:txBody>
          <a:bodyPr anchor="ctr" anchorCtr="0" bIns="91425" lIns="91425" rIns="91425" spcFirstLastPara="1" tIns="91425" wrap="square">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algn="r" indent="0" lvl="0" marL="0" rtl="0">
              <a:spcBef>
                <a:spcPts val="0"/>
              </a:spcBef>
              <a:spcAft>
                <a:spcPts val="0"/>
              </a:spcAft>
              <a:buNone/>
            </a:pPr>
            <a:fld id="{00000000-1234-1234-1234-123412341234}" type="slidenum">
              <a:rPr lang="en-GB"/>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p:bgPr>
    </p:bg>
    <p:spTree>
      <p:nvGrpSpPr>
        <p:cNvPr id="12" name="Shape 5"/>
        <p:cNvGrpSpPr/>
        <p:nvPr/>
      </p:nvGrpSpPr>
      <p:grpSpPr>
        <a:xfrm>
          <a:off x="0" y="0"/>
          <a:ext cx="0" cy="0"/>
          <a:chOff x="0" y="0"/>
          <a:chExt cx="0" cy="0"/>
        </a:xfrm>
      </p:grpSpPr>
      <p:sp>
        <p:nvSpPr>
          <p:cNvPr id="1048576" name="Google Shape;6;p1"/>
          <p:cNvSpPr txBox="1"/>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1048577" name="Google Shape;7;p1"/>
          <p:cNvSpPr txBox="1"/>
          <p:nvPr>
            <p:ph type="body" idx="1"/>
          </p:nvPr>
        </p:nvSpPr>
        <p:spPr>
          <a:xfrm>
            <a:off x="311700" y="1152475"/>
            <a:ext cx="8520600" cy="3416400"/>
          </a:xfrm>
          <a:prstGeom prst="rect"/>
          <a:noFill/>
          <a:ln>
            <a:noFill/>
          </a:ln>
        </p:spPr>
        <p:txBody>
          <a:bodyPr anchor="t" anchorCtr="0" bIns="91425" lIns="91425" rIns="91425" spcFirstLastPara="1" tIns="91425" wrap="square">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1048578" name="Google Shape;8;p1"/>
          <p:cNvSpPr txBox="1"/>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lvl="0">
              <a:buNone/>
              <a:defRPr sz="1000">
                <a:solidFill>
                  <a:schemeClr val="lt1"/>
                </a:solidFill>
                <a:latin typeface="Lato"/>
                <a:ea typeface="Lato"/>
                <a:cs typeface="Lato"/>
                <a:sym typeface="Lato"/>
              </a:defRPr>
            </a:lvl1pPr>
            <a:lvl2pPr algn="r" lvl="1">
              <a:buNone/>
              <a:defRPr sz="1000">
                <a:solidFill>
                  <a:schemeClr val="lt1"/>
                </a:solidFill>
                <a:latin typeface="Lato"/>
                <a:ea typeface="Lato"/>
                <a:cs typeface="Lato"/>
                <a:sym typeface="Lato"/>
              </a:defRPr>
            </a:lvl2pPr>
            <a:lvl3pPr algn="r" lvl="2">
              <a:buNone/>
              <a:defRPr sz="1000">
                <a:solidFill>
                  <a:schemeClr val="lt1"/>
                </a:solidFill>
                <a:latin typeface="Lato"/>
                <a:ea typeface="Lato"/>
                <a:cs typeface="Lato"/>
                <a:sym typeface="Lato"/>
              </a:defRPr>
            </a:lvl3pPr>
            <a:lvl4pPr algn="r" lvl="3">
              <a:buNone/>
              <a:defRPr sz="1000">
                <a:solidFill>
                  <a:schemeClr val="lt1"/>
                </a:solidFill>
                <a:latin typeface="Lato"/>
                <a:ea typeface="Lato"/>
                <a:cs typeface="Lato"/>
                <a:sym typeface="Lato"/>
              </a:defRPr>
            </a:lvl4pPr>
            <a:lvl5pPr algn="r" lvl="4">
              <a:buNone/>
              <a:defRPr sz="1000">
                <a:solidFill>
                  <a:schemeClr val="lt1"/>
                </a:solidFill>
                <a:latin typeface="Lato"/>
                <a:ea typeface="Lato"/>
                <a:cs typeface="Lato"/>
                <a:sym typeface="Lato"/>
              </a:defRPr>
            </a:lvl5pPr>
            <a:lvl6pPr algn="r" lvl="5">
              <a:buNone/>
              <a:defRPr sz="1000">
                <a:solidFill>
                  <a:schemeClr val="lt1"/>
                </a:solidFill>
                <a:latin typeface="Lato"/>
                <a:ea typeface="Lato"/>
                <a:cs typeface="Lato"/>
                <a:sym typeface="Lato"/>
              </a:defRPr>
            </a:lvl6pPr>
            <a:lvl7pPr algn="r" lvl="6">
              <a:buNone/>
              <a:defRPr sz="1000">
                <a:solidFill>
                  <a:schemeClr val="lt1"/>
                </a:solidFill>
                <a:latin typeface="Lato"/>
                <a:ea typeface="Lato"/>
                <a:cs typeface="Lato"/>
                <a:sym typeface="Lato"/>
              </a:defRPr>
            </a:lvl7pPr>
            <a:lvl8pPr algn="r" lvl="7">
              <a:buNone/>
              <a:defRPr sz="1000">
                <a:solidFill>
                  <a:schemeClr val="lt1"/>
                </a:solidFill>
                <a:latin typeface="Lato"/>
                <a:ea typeface="Lato"/>
                <a:cs typeface="Lato"/>
                <a:sym typeface="Lato"/>
              </a:defRPr>
            </a:lvl8pPr>
            <a:lvl9pPr algn="r" lvl="8">
              <a:buNone/>
              <a:defRPr sz="1000">
                <a:solidFill>
                  <a:schemeClr val="lt1"/>
                </a:solidFill>
                <a:latin typeface="Lato"/>
                <a:ea typeface="Lato"/>
                <a:cs typeface="Lato"/>
                <a:sym typeface="Lato"/>
              </a:defRPr>
            </a:lvl9pPr>
          </a:lstStyle>
          <a:p>
            <a:pPr algn="r" indent="0" lvl="0" marL="0" rtl="0">
              <a:spcBef>
                <a:spcPts val="0"/>
              </a:spcBef>
              <a:spcAft>
                <a:spcPts val="0"/>
              </a:spcAft>
              <a:buNone/>
            </a:pPr>
            <a:fld id="{00000000-1234-1234-1234-123412341234}" type="slidenum">
              <a:rPr lang="en-GB"/>
              <a:t>‹#›</a:t>
            </a:fld>
          </a:p>
        </p:txBody>
      </p:sp>
    </p:spTree>
  </p:cSld>
  <p:clrMap accent1="accent1" accent2="accent2" accent3="accent3" accent4="accent4" accent5="accent5" accent6="accent6" bg1="lt1" bg2="dk2" tx1="dk1" tx2="lt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3.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3.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3.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3.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3.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image" Target="../media/image2.jpeg"/><Relationship Id="rId3" Type="http://schemas.openxmlformats.org/officeDocument/2006/relationships/slideLayout" Target="../slideLayouts/slideLayout3.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xmlns:r="http://schemas.openxmlformats.org/officeDocument/2006/relationships" r:embed="rId1">
            <a:alphaModFix/>
          </a:blip>
          <a:stretch>
            <a:fillRect/>
          </a:stretch>
        </a:blipFill>
      </p:bgPr>
    </p:bg>
    <p:spTree>
      <p:nvGrpSpPr>
        <p:cNvPr id="26" name="Shape 133"/>
        <p:cNvGrpSpPr/>
        <p:nvPr/>
      </p:nvGrpSpPr>
      <p:grpSpPr>
        <a:xfrm>
          <a:off x="0" y="0"/>
          <a:ext cx="0" cy="0"/>
          <a:chOff x="0" y="0"/>
          <a:chExt cx="0" cy="0"/>
        </a:xfrm>
      </p:grpSpPr>
      <p:sp>
        <p:nvSpPr>
          <p:cNvPr id="1048587" name="Google Shape;134;p13"/>
          <p:cNvSpPr txBox="1"/>
          <p:nvPr/>
        </p:nvSpPr>
        <p:spPr>
          <a:xfrm>
            <a:off x="3931825" y="882925"/>
            <a:ext cx="6987300" cy="12738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rPr sz="3400" lang="en-GB">
                <a:solidFill>
                  <a:srgbClr val="00FFFF"/>
                </a:solidFill>
                <a:latin typeface="Roboto Medium"/>
                <a:ea typeface="Roboto Medium"/>
                <a:cs typeface="Roboto Medium"/>
                <a:sym typeface="Roboto Medium"/>
              </a:rPr>
              <a:t>Topic: </a:t>
            </a:r>
            <a:r>
              <a:rPr sz="3400" lang="en-GB">
                <a:solidFill>
                  <a:srgbClr val="00FFFF"/>
                </a:solidFill>
                <a:latin typeface="Roboto Medium"/>
                <a:ea typeface="Roboto Medium"/>
                <a:cs typeface="Roboto Medium"/>
                <a:sym typeface="Roboto Medium"/>
              </a:rPr>
              <a:t>Face recognition             Attendance system</a:t>
            </a:r>
            <a:endParaRPr sz="800">
              <a:solidFill>
                <a:srgbClr val="00FFFF"/>
              </a:solidFill>
              <a:latin typeface="Roboto Medium"/>
              <a:ea typeface="Roboto Medium"/>
              <a:cs typeface="Roboto Medium"/>
              <a:sym typeface="Roboto Medium"/>
            </a:endParaRPr>
          </a:p>
        </p:txBody>
      </p:sp>
      <p:sp>
        <p:nvSpPr>
          <p:cNvPr id="1048588" name="Google Shape;135;p13"/>
          <p:cNvSpPr txBox="1"/>
          <p:nvPr/>
        </p:nvSpPr>
        <p:spPr>
          <a:xfrm>
            <a:off x="4876625" y="2884575"/>
            <a:ext cx="3000000" cy="19071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rPr sz="1800" lang="en-GB">
                <a:solidFill>
                  <a:schemeClr val="dk2"/>
                </a:solidFill>
                <a:latin typeface="Lato"/>
                <a:ea typeface="Lato"/>
                <a:cs typeface="Lato"/>
                <a:sym typeface="Lato"/>
              </a:rPr>
              <a:t>Team members:</a:t>
            </a:r>
            <a:endParaRPr sz="1800">
              <a:solidFill>
                <a:schemeClr val="dk2"/>
              </a:solidFill>
              <a:latin typeface="Lato"/>
              <a:ea typeface="Lato"/>
              <a:cs typeface="Lato"/>
              <a:sym typeface="Lato"/>
            </a:endParaRPr>
          </a:p>
          <a:p>
            <a:pPr algn="l" indent="-342900" lvl="0" marL="457200" rtl="0">
              <a:spcBef>
                <a:spcPts val="0"/>
              </a:spcBef>
              <a:spcAft>
                <a:spcPts val="0"/>
              </a:spcAft>
              <a:buClr>
                <a:schemeClr val="dk2"/>
              </a:buClr>
              <a:buSzPts val="1800"/>
              <a:buFont typeface="Lato"/>
              <a:buChar char="❖"/>
            </a:pPr>
            <a:r>
              <a:rPr sz="1800" lang="en-GB">
                <a:solidFill>
                  <a:schemeClr val="dk2"/>
                </a:solidFill>
                <a:latin typeface="Lato"/>
                <a:ea typeface="Lato"/>
                <a:cs typeface="Lato"/>
                <a:sym typeface="Lato"/>
              </a:rPr>
              <a:t>Chethan Rao S</a:t>
            </a:r>
            <a:endParaRPr sz="1800">
              <a:solidFill>
                <a:schemeClr val="dk2"/>
              </a:solidFill>
              <a:latin typeface="Lato"/>
              <a:ea typeface="Lato"/>
              <a:cs typeface="Lato"/>
              <a:sym typeface="Lato"/>
            </a:endParaRPr>
          </a:p>
          <a:p>
            <a:pPr algn="l" indent="-342900" lvl="0" marL="457200" rtl="0">
              <a:spcBef>
                <a:spcPts val="0"/>
              </a:spcBef>
              <a:spcAft>
                <a:spcPts val="0"/>
              </a:spcAft>
              <a:buClr>
                <a:schemeClr val="dk2"/>
              </a:buClr>
              <a:buSzPts val="1800"/>
              <a:buFont typeface="Lato"/>
              <a:buChar char="❖"/>
            </a:pPr>
            <a:r>
              <a:rPr sz="1800" lang="en-GB">
                <a:solidFill>
                  <a:schemeClr val="dk2"/>
                </a:solidFill>
                <a:latin typeface="Lato"/>
                <a:ea typeface="Lato"/>
                <a:cs typeface="Lato"/>
                <a:sym typeface="Lato"/>
              </a:rPr>
              <a:t>Chinmaya murthy</a:t>
            </a:r>
            <a:endParaRPr sz="1800">
              <a:solidFill>
                <a:schemeClr val="dk2"/>
              </a:solidFill>
              <a:latin typeface="Lato"/>
              <a:ea typeface="Lato"/>
              <a:cs typeface="Lato"/>
              <a:sym typeface="Lato"/>
            </a:endParaRPr>
          </a:p>
          <a:p>
            <a:pPr algn="l" indent="-342900" lvl="0" marL="457200" rtl="0">
              <a:spcBef>
                <a:spcPts val="0"/>
              </a:spcBef>
              <a:spcAft>
                <a:spcPts val="0"/>
              </a:spcAft>
              <a:buClr>
                <a:schemeClr val="dk2"/>
              </a:buClr>
              <a:buSzPts val="1800"/>
              <a:buFont typeface="Lato"/>
              <a:buChar char="❖"/>
            </a:pPr>
            <a:r>
              <a:rPr sz="1800" lang="en-GB">
                <a:solidFill>
                  <a:schemeClr val="dk2"/>
                </a:solidFill>
                <a:latin typeface="Lato"/>
                <a:ea typeface="Lato"/>
                <a:cs typeface="Lato"/>
                <a:sym typeface="Lato"/>
              </a:rPr>
              <a:t>Chirayu S M</a:t>
            </a:r>
            <a:endParaRPr sz="1800">
              <a:solidFill>
                <a:schemeClr val="dk2"/>
              </a:solidFill>
              <a:latin typeface="Lato"/>
              <a:ea typeface="Lato"/>
              <a:cs typeface="Lato"/>
              <a:sym typeface="Lato"/>
            </a:endParaRPr>
          </a:p>
          <a:p>
            <a:pPr algn="l" indent="-342900" lvl="0" marL="457200" rtl="0">
              <a:spcBef>
                <a:spcPts val="0"/>
              </a:spcBef>
              <a:spcAft>
                <a:spcPts val="0"/>
              </a:spcAft>
              <a:buClr>
                <a:schemeClr val="dk2"/>
              </a:buClr>
              <a:buSzPts val="1800"/>
              <a:buFont typeface="Lato"/>
              <a:buChar char="❖"/>
            </a:pPr>
            <a:r>
              <a:rPr sz="1800" lang="en-GB">
                <a:solidFill>
                  <a:schemeClr val="dk2"/>
                </a:solidFill>
                <a:latin typeface="Lato"/>
                <a:ea typeface="Lato"/>
                <a:cs typeface="Lato"/>
                <a:sym typeface="Lato"/>
              </a:rPr>
              <a:t>Dayanand k Kavalli</a:t>
            </a:r>
            <a:endParaRPr sz="1800">
              <a:solidFill>
                <a:schemeClr val="dk2"/>
              </a:solidFill>
              <a:latin typeface="Lato"/>
              <a:ea typeface="Lato"/>
              <a:cs typeface="Lato"/>
              <a:sym typeface="Lato"/>
            </a:endParaRPr>
          </a:p>
          <a:p>
            <a:pPr algn="l" indent="0" lvl="0" marL="457200" rtl="0">
              <a:spcBef>
                <a:spcPts val="0"/>
              </a:spcBef>
              <a:spcAft>
                <a:spcPts val="0"/>
              </a:spcAft>
              <a:buNone/>
            </a:pPr>
            <a:r>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70" name="Shape 193"/>
        <p:cNvGrpSpPr/>
        <p:nvPr/>
      </p:nvGrpSpPr>
      <p:grpSpPr>
        <a:xfrm>
          <a:off x="0" y="0"/>
          <a:ext cx="0" cy="0"/>
          <a:chOff x="0" y="0"/>
          <a:chExt cx="0" cy="0"/>
        </a:xfrm>
      </p:grpSpPr>
      <p:sp>
        <p:nvSpPr>
          <p:cNvPr id="1048634" name="Google Shape;194;p22"/>
          <p:cNvSpPr txBox="1"/>
          <p:nvPr>
            <p:ph type="title"/>
          </p:nvPr>
        </p:nvSpPr>
        <p:spPr>
          <a:xfrm>
            <a:off x="1297500" y="393750"/>
            <a:ext cx="5883900" cy="600900"/>
          </a:xfrm>
          <a:prstGeom prst="rect"/>
          <a:noFill/>
          <a:ln w="9525" cap="flat" cmpd="sng">
            <a:solidFill>
              <a:srgbClr val="9999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rPr lang="en-GB">
                <a:solidFill>
                  <a:srgbClr val="00FFFF"/>
                </a:solidFill>
              </a:rPr>
              <a:t>Step 2: Posing and Projecting Faces:</a:t>
            </a:r>
            <a:endParaRPr>
              <a:solidFill>
                <a:srgbClr val="00FFFF"/>
              </a:solidFill>
            </a:endParaRPr>
          </a:p>
        </p:txBody>
      </p:sp>
      <p:sp>
        <p:nvSpPr>
          <p:cNvPr id="1048635" name="Google Shape;195;p22"/>
          <p:cNvSpPr txBox="1"/>
          <p:nvPr/>
        </p:nvSpPr>
        <p:spPr>
          <a:xfrm>
            <a:off x="1504225" y="1285875"/>
            <a:ext cx="6987300" cy="1443600"/>
          </a:xfrm>
          <a:prstGeom prst="rect"/>
          <a:noFill/>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311150" lvl="0" marL="457200" rtl="0">
              <a:lnSpc>
                <a:spcPct val="115000"/>
              </a:lnSpc>
              <a:spcBef>
                <a:spcPts val="0"/>
              </a:spcBef>
              <a:spcAft>
                <a:spcPts val="0"/>
              </a:spcAft>
              <a:buClr>
                <a:schemeClr val="lt1"/>
              </a:buClr>
              <a:buSzPts val="1300"/>
              <a:buFont typeface="Lato"/>
              <a:buChar char="❏"/>
            </a:pPr>
            <a:r>
              <a:rPr sz="1300" lang="en-GB">
                <a:solidFill>
                  <a:schemeClr val="lt1"/>
                </a:solidFill>
                <a:latin typeface="Lato"/>
                <a:ea typeface="Lato"/>
                <a:cs typeface="Lato"/>
                <a:sym typeface="Lato"/>
              </a:rPr>
              <a:t>Now, we have detected the faces in our image.But now we have to deal with the problem that faces turned different direction look totally different to a computer.</a:t>
            </a:r>
            <a:endParaRPr sz="1300">
              <a:solidFill>
                <a:schemeClr val="lt1"/>
              </a:solidFill>
              <a:latin typeface="Lato"/>
              <a:ea typeface="Lato"/>
              <a:cs typeface="Lato"/>
              <a:sym typeface="Lato"/>
            </a:endParaRPr>
          </a:p>
          <a:p>
            <a:pPr algn="l" indent="-311150" lvl="0" marL="457200" rtl="0">
              <a:lnSpc>
                <a:spcPct val="115000"/>
              </a:lnSpc>
              <a:spcBef>
                <a:spcPts val="0"/>
              </a:spcBef>
              <a:spcAft>
                <a:spcPts val="0"/>
              </a:spcAft>
              <a:buClr>
                <a:schemeClr val="lt1"/>
              </a:buClr>
              <a:buSzPts val="1300"/>
              <a:buFont typeface="Lato"/>
              <a:buChar char="❏"/>
            </a:pPr>
            <a:r>
              <a:rPr sz="1300" lang="en-GB">
                <a:solidFill>
                  <a:schemeClr val="lt1"/>
                </a:solidFill>
                <a:latin typeface="Lato"/>
                <a:ea typeface="Lato"/>
                <a:cs typeface="Lato"/>
                <a:sym typeface="Lato"/>
              </a:rPr>
              <a:t>To account for this, we will try to warp each picture so that the eyes and lips are always in the sample place in the image. </a:t>
            </a:r>
            <a:endParaRPr sz="1300">
              <a:solidFill>
                <a:schemeClr val="lt1"/>
              </a:solidFill>
              <a:latin typeface="Lato"/>
              <a:ea typeface="Lato"/>
              <a:cs typeface="Lato"/>
              <a:sym typeface="Lato"/>
            </a:endParaRPr>
          </a:p>
          <a:p>
            <a:pPr algn="l" indent="-311150" lvl="0" marL="457200" rtl="0">
              <a:lnSpc>
                <a:spcPct val="115000"/>
              </a:lnSpc>
              <a:spcBef>
                <a:spcPts val="0"/>
              </a:spcBef>
              <a:spcAft>
                <a:spcPts val="0"/>
              </a:spcAft>
              <a:buClr>
                <a:schemeClr val="lt1"/>
              </a:buClr>
              <a:buSzPts val="1300"/>
              <a:buFont typeface="Lato"/>
              <a:buChar char="❏"/>
            </a:pPr>
            <a:r>
              <a:rPr sz="1300" lang="en-GB">
                <a:solidFill>
                  <a:schemeClr val="lt1"/>
                </a:solidFill>
                <a:latin typeface="Lato"/>
                <a:ea typeface="Lato"/>
                <a:cs typeface="Lato"/>
                <a:sym typeface="Lato"/>
              </a:rPr>
              <a:t>This will make it a lot easier for us to compare faces in the next steps.</a:t>
            </a:r>
            <a:endParaRPr sz="1300">
              <a:solidFill>
                <a:schemeClr val="lt1"/>
              </a:solidFill>
              <a:latin typeface="Lato"/>
              <a:ea typeface="Lato"/>
              <a:cs typeface="Lato"/>
              <a:sym typeface="Lato"/>
            </a:endParaRPr>
          </a:p>
          <a:p>
            <a:pPr algn="l" indent="0" lvl="0" marL="0" rtl="0">
              <a:lnSpc>
                <a:spcPct val="115000"/>
              </a:lnSpc>
              <a:spcBef>
                <a:spcPts val="1600"/>
              </a:spcBef>
              <a:spcAft>
                <a:spcPts val="0"/>
              </a:spcAft>
              <a:buNone/>
            </a:pPr>
            <a:r>
              <a:t/>
            </a:r>
            <a:endParaRPr sz="1300">
              <a:solidFill>
                <a:schemeClr val="lt1"/>
              </a:solidFill>
              <a:latin typeface="Lato"/>
              <a:ea typeface="Lato"/>
              <a:cs typeface="Lato"/>
              <a:sym typeface="Lato"/>
            </a:endParaRPr>
          </a:p>
          <a:p>
            <a:pPr algn="l" indent="0" lvl="0" marL="0" rtl="0">
              <a:lnSpc>
                <a:spcPct val="115000"/>
              </a:lnSpc>
              <a:spcBef>
                <a:spcPts val="1600"/>
              </a:spcBef>
              <a:spcAft>
                <a:spcPts val="0"/>
              </a:spcAft>
              <a:buNone/>
            </a:pPr>
            <a:r>
              <a:t/>
            </a:r>
            <a:endParaRPr sz="1300">
              <a:solidFill>
                <a:schemeClr val="lt1"/>
              </a:solidFill>
              <a:latin typeface="Lato"/>
              <a:ea typeface="Lato"/>
              <a:cs typeface="Lato"/>
              <a:sym typeface="Lato"/>
            </a:endParaRPr>
          </a:p>
          <a:p>
            <a:pPr algn="l" indent="0" lvl="0" marL="0" rtl="0">
              <a:lnSpc>
                <a:spcPct val="115000"/>
              </a:lnSpc>
              <a:spcBef>
                <a:spcPts val="1600"/>
              </a:spcBef>
              <a:spcAft>
                <a:spcPts val="0"/>
              </a:spcAft>
              <a:buNone/>
            </a:pPr>
            <a:r>
              <a:t/>
            </a:r>
            <a:endParaRPr sz="1300">
              <a:solidFill>
                <a:schemeClr val="lt1"/>
              </a:solidFill>
              <a:latin typeface="Lato"/>
              <a:ea typeface="Lato"/>
              <a:cs typeface="Lato"/>
              <a:sym typeface="Lato"/>
            </a:endParaRPr>
          </a:p>
          <a:p>
            <a:pPr algn="l" indent="0" lvl="0" marL="0" rtl="0">
              <a:lnSpc>
                <a:spcPct val="115000"/>
              </a:lnSpc>
              <a:spcBef>
                <a:spcPts val="1600"/>
              </a:spcBef>
              <a:spcAft>
                <a:spcPts val="0"/>
              </a:spcAft>
              <a:buNone/>
            </a:pPr>
            <a:r>
              <a:t/>
            </a:r>
            <a:endParaRPr sz="1300">
              <a:solidFill>
                <a:schemeClr val="lt1"/>
              </a:solidFill>
              <a:latin typeface="Lato"/>
              <a:ea typeface="Lato"/>
              <a:cs typeface="Lato"/>
              <a:sym typeface="Lato"/>
            </a:endParaRPr>
          </a:p>
          <a:p>
            <a:pPr algn="l" indent="0" lvl="0" marL="0" rtl="0">
              <a:spcBef>
                <a:spcPts val="1600"/>
              </a:spcBef>
              <a:spcAft>
                <a:spcPts val="0"/>
              </a:spcAft>
              <a:buNone/>
            </a:pPr>
            <a:r>
              <a:t/>
            </a:r>
            <a:endParaRPr>
              <a:latin typeface="Lato"/>
              <a:ea typeface="Lato"/>
              <a:cs typeface="Lato"/>
              <a:sym typeface="Lato"/>
            </a:endParaRPr>
          </a:p>
        </p:txBody>
      </p:sp>
      <p:pic>
        <p:nvPicPr>
          <p:cNvPr id="2097156" name="Google Shape;196;p22"/>
          <p:cNvPicPr preferRelativeResize="0">
            <a:picLocks/>
          </p:cNvPicPr>
          <p:nvPr/>
        </p:nvPicPr>
        <p:blipFill rotWithShape="1">
          <a:blip xmlns:r="http://schemas.openxmlformats.org/officeDocument/2006/relationships" r:embed="rId1">
            <a:alphaModFix/>
          </a:blip>
          <a:srcRect l="-2015" t="-5965" r="4168" b="0"/>
          <a:stretch>
            <a:fillRect/>
          </a:stretch>
        </p:blipFill>
        <p:spPr>
          <a:xfrm>
            <a:off x="1928825" y="2875025"/>
            <a:ext cx="5325449" cy="2164600"/>
          </a:xfrm>
          <a:prstGeom prst="rect"/>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73" name="Shape 200"/>
        <p:cNvGrpSpPr/>
        <p:nvPr/>
      </p:nvGrpSpPr>
      <p:grpSpPr>
        <a:xfrm>
          <a:off x="0" y="0"/>
          <a:ext cx="0" cy="0"/>
          <a:chOff x="0" y="0"/>
          <a:chExt cx="0" cy="0"/>
        </a:xfrm>
      </p:grpSpPr>
      <p:sp>
        <p:nvSpPr>
          <p:cNvPr id="1048638" name="Google Shape;201;p23"/>
          <p:cNvSpPr txBox="1"/>
          <p:nvPr/>
        </p:nvSpPr>
        <p:spPr>
          <a:xfrm>
            <a:off x="1698325" y="861300"/>
            <a:ext cx="6987300" cy="8151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t/>
            </a:r>
            <a:endParaRPr>
              <a:latin typeface="Lato"/>
              <a:ea typeface="Lato"/>
              <a:cs typeface="Lato"/>
              <a:sym typeface="Lato"/>
            </a:endParaRPr>
          </a:p>
        </p:txBody>
      </p:sp>
      <p:sp>
        <p:nvSpPr>
          <p:cNvPr id="1048639" name="Google Shape;202;p23"/>
          <p:cNvSpPr txBox="1"/>
          <p:nvPr/>
        </p:nvSpPr>
        <p:spPr>
          <a:xfrm>
            <a:off x="665900" y="1528475"/>
            <a:ext cx="3422100" cy="3310252"/>
          </a:xfrm>
          <a:prstGeom prst="rect"/>
          <a:noFill/>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317500" lvl="0" marL="457200" rtl="0">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To do this , we can use an algorithm called “face landmark estimation”.</a:t>
            </a:r>
            <a:endParaRPr>
              <a:solidFill>
                <a:srgbClr val="FFFFFF"/>
              </a:solidFill>
              <a:latin typeface="Lato"/>
              <a:ea typeface="Lato"/>
              <a:cs typeface="Lato"/>
              <a:sym typeface="Lato"/>
            </a:endParaRPr>
          </a:p>
          <a:p>
            <a:pPr algn="l" indent="0" lvl="0" marL="457200" rtl="0">
              <a:spcBef>
                <a:spcPts val="0"/>
              </a:spcBef>
              <a:spcAft>
                <a:spcPts val="0"/>
              </a:spcAft>
              <a:buNone/>
            </a:pPr>
            <a:r>
              <a:t/>
            </a:r>
            <a:endParaRPr>
              <a:solidFill>
                <a:srgbClr val="FFFFFF"/>
              </a:solidFill>
              <a:latin typeface="Lato"/>
              <a:ea typeface="Lato"/>
              <a:cs typeface="Lato"/>
              <a:sym typeface="Lato"/>
            </a:endParaRPr>
          </a:p>
          <a:p>
            <a:pPr algn="l" indent="-317500" lvl="0" marL="457200" rtl="0">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The basic idea is we will come up with 68 specific points(called landmarks) that </a:t>
            </a:r>
            <a:r>
              <a:rPr lang="en-GB">
                <a:solidFill>
                  <a:srgbClr val="FFFFFF"/>
                </a:solidFill>
                <a:latin typeface="Lato"/>
                <a:ea typeface="Lato"/>
                <a:cs typeface="Lato"/>
                <a:sym typeface="Lato"/>
              </a:rPr>
              <a:t>e</a:t>
            </a:r>
            <a:r>
              <a:rPr lang="en-GB">
                <a:solidFill>
                  <a:srgbClr val="FFFFFF"/>
                </a:solidFill>
                <a:latin typeface="Lato"/>
                <a:ea typeface="Lato"/>
                <a:cs typeface="Lato"/>
                <a:sym typeface="Lato"/>
              </a:rPr>
              <a:t>xist  on every face - the top of the chin,the outside edge of each eye,the inner edge of </a:t>
            </a:r>
            <a:r>
              <a:rPr lang="en-GB">
                <a:solidFill>
                  <a:srgbClr val="FFFFFF"/>
                </a:solidFill>
                <a:latin typeface="Lato"/>
                <a:ea typeface="Lato"/>
                <a:cs typeface="Lato"/>
                <a:sym typeface="Lato"/>
              </a:rPr>
              <a:t>e</a:t>
            </a:r>
            <a:r>
              <a:rPr lang="en-GB">
                <a:solidFill>
                  <a:srgbClr val="FFFFFF"/>
                </a:solidFill>
                <a:latin typeface="Lato"/>
                <a:ea typeface="Lato"/>
                <a:cs typeface="Lato"/>
                <a:sym typeface="Lato"/>
              </a:rPr>
              <a:t>ach eye brow,etc.</a:t>
            </a:r>
            <a:endParaRPr>
              <a:solidFill>
                <a:srgbClr val="FFFFFF"/>
              </a:solidFill>
              <a:latin typeface="Lato"/>
              <a:ea typeface="Lato"/>
              <a:cs typeface="Lato"/>
              <a:sym typeface="Lato"/>
            </a:endParaRPr>
          </a:p>
          <a:p>
            <a:pPr algn="l" indent="0" lvl="0" marL="457200" rtl="0">
              <a:spcBef>
                <a:spcPts val="0"/>
              </a:spcBef>
              <a:spcAft>
                <a:spcPts val="0"/>
              </a:spcAft>
              <a:buNone/>
            </a:pPr>
            <a:r>
              <a:t/>
            </a:r>
            <a:endParaRPr>
              <a:solidFill>
                <a:srgbClr val="FFFFFF"/>
              </a:solidFill>
              <a:latin typeface="Lato"/>
              <a:ea typeface="Lato"/>
              <a:cs typeface="Lato"/>
              <a:sym typeface="Lato"/>
            </a:endParaRPr>
          </a:p>
          <a:p>
            <a:pPr algn="l" indent="-317500" lvl="0" marL="457200" rtl="0">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Then we can train a machine learning algorithm to be able to find these 68 specific points on any face.</a:t>
            </a:r>
            <a:endParaRPr>
              <a:solidFill>
                <a:srgbClr val="FFFFFF"/>
              </a:solidFill>
              <a:latin typeface="Lato"/>
              <a:ea typeface="Lato"/>
              <a:cs typeface="Lato"/>
              <a:sym typeface="Lato"/>
            </a:endParaRPr>
          </a:p>
          <a:p>
            <a:pPr algn="l" indent="0" lvl="0" marL="0" rtl="0">
              <a:spcBef>
                <a:spcPts val="0"/>
              </a:spcBef>
              <a:spcAft>
                <a:spcPts val="0"/>
              </a:spcAft>
              <a:buNone/>
            </a:pPr>
            <a:r>
              <a:t/>
            </a:r>
            <a:endParaRPr>
              <a:solidFill>
                <a:srgbClr val="FFFFFF"/>
              </a:solidFill>
              <a:latin typeface="Lato"/>
              <a:ea typeface="Lato"/>
              <a:cs typeface="Lato"/>
              <a:sym typeface="Lato"/>
            </a:endParaRPr>
          </a:p>
        </p:txBody>
      </p:sp>
      <p:pic>
        <p:nvPicPr>
          <p:cNvPr id="2097157" name="Google Shape;203;p23"/>
          <p:cNvPicPr preferRelativeResize="0">
            <a:picLocks/>
          </p:cNvPicPr>
          <p:nvPr/>
        </p:nvPicPr>
        <p:blipFill>
          <a:blip xmlns:r="http://schemas.openxmlformats.org/officeDocument/2006/relationships" r:embed="rId1">
            <a:alphaModFix/>
          </a:blip>
          <a:stretch>
            <a:fillRect/>
          </a:stretch>
        </p:blipFill>
        <p:spPr>
          <a:xfrm>
            <a:off x="4670400" y="909825"/>
            <a:ext cx="4112375" cy="3790125"/>
          </a:xfrm>
          <a:prstGeom prst="rect"/>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6" name="Shape 207"/>
        <p:cNvGrpSpPr/>
        <p:nvPr/>
      </p:nvGrpSpPr>
      <p:grpSpPr>
        <a:xfrm>
          <a:off x="0" y="0"/>
          <a:ext cx="0" cy="0"/>
          <a:chOff x="0" y="0"/>
          <a:chExt cx="0" cy="0"/>
        </a:xfrm>
      </p:grpSpPr>
      <p:sp>
        <p:nvSpPr>
          <p:cNvPr id="1048642" name="Google Shape;208;p24"/>
          <p:cNvSpPr txBox="1"/>
          <p:nvPr/>
        </p:nvSpPr>
        <p:spPr>
          <a:xfrm>
            <a:off x="1407175" y="570150"/>
            <a:ext cx="6987300" cy="8151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t/>
            </a:r>
            <a:endParaRPr>
              <a:latin typeface="Lato"/>
              <a:ea typeface="Lato"/>
              <a:cs typeface="Lato"/>
              <a:sym typeface="Lato"/>
            </a:endParaRPr>
          </a:p>
        </p:txBody>
      </p:sp>
      <p:sp>
        <p:nvSpPr>
          <p:cNvPr id="1048643" name="Google Shape;209;p24"/>
          <p:cNvSpPr txBox="1"/>
          <p:nvPr/>
        </p:nvSpPr>
        <p:spPr>
          <a:xfrm>
            <a:off x="1310125" y="618675"/>
            <a:ext cx="6987300" cy="1358700"/>
          </a:xfrm>
          <a:prstGeom prst="rect"/>
          <a:noFill/>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317500" lvl="0" marL="457200" rtl="0">
              <a:spcBef>
                <a:spcPts val="0"/>
              </a:spcBef>
              <a:spcAft>
                <a:spcPts val="0"/>
              </a:spcAft>
              <a:buClr>
                <a:srgbClr val="F3F3F3"/>
              </a:buClr>
              <a:buSzPts val="1400"/>
              <a:buFont typeface="Lato"/>
              <a:buChar char="❏"/>
            </a:pPr>
            <a:r>
              <a:rPr lang="en-GB">
                <a:solidFill>
                  <a:srgbClr val="F3F3F3"/>
                </a:solidFill>
                <a:latin typeface="Lato"/>
                <a:ea typeface="Lato"/>
                <a:cs typeface="Lato"/>
                <a:sym typeface="Lato"/>
              </a:rPr>
              <a:t>Now that we know where the mouth and eyes are, we will simply rotate, scale and shear the image so that the eyes and mouth are centered as best as possible.</a:t>
            </a:r>
            <a:endParaRPr>
              <a:solidFill>
                <a:srgbClr val="F3F3F3"/>
              </a:solidFill>
              <a:latin typeface="Lato"/>
              <a:ea typeface="Lato"/>
              <a:cs typeface="Lato"/>
              <a:sym typeface="Lato"/>
            </a:endParaRPr>
          </a:p>
          <a:p>
            <a:pPr algn="l" indent="0" lvl="0" marL="0" rtl="0">
              <a:spcBef>
                <a:spcPts val="0"/>
              </a:spcBef>
              <a:spcAft>
                <a:spcPts val="0"/>
              </a:spcAft>
              <a:buNone/>
            </a:pPr>
            <a:r>
              <a:t/>
            </a:r>
            <a:endParaRPr>
              <a:solidFill>
                <a:srgbClr val="F3F3F3"/>
              </a:solidFill>
              <a:latin typeface="Lato"/>
              <a:ea typeface="Lato"/>
              <a:cs typeface="Lato"/>
              <a:sym typeface="Lato"/>
            </a:endParaRPr>
          </a:p>
          <a:p>
            <a:pPr algn="l" indent="-317500" lvl="0" marL="457200" rtl="0">
              <a:spcBef>
                <a:spcPts val="0"/>
              </a:spcBef>
              <a:spcAft>
                <a:spcPts val="0"/>
              </a:spcAft>
              <a:buClr>
                <a:srgbClr val="F3F3F3"/>
              </a:buClr>
              <a:buSzPts val="1400"/>
              <a:buFont typeface="Lato"/>
              <a:buChar char="❏"/>
            </a:pPr>
            <a:r>
              <a:rPr lang="en-GB">
                <a:solidFill>
                  <a:srgbClr val="F3F3F3"/>
                </a:solidFill>
                <a:latin typeface="Lato"/>
                <a:ea typeface="Lato"/>
                <a:cs typeface="Lato"/>
                <a:sym typeface="Lato"/>
              </a:rPr>
              <a:t>Now no matter how the face is turned we are able to center the eyes and mouth are in roughly the same position in the image.</a:t>
            </a:r>
            <a:endParaRPr>
              <a:solidFill>
                <a:srgbClr val="F3F3F3"/>
              </a:solidFill>
              <a:latin typeface="Lato"/>
              <a:ea typeface="Lato"/>
              <a:cs typeface="Lato"/>
              <a:sym typeface="Lato"/>
            </a:endParaRPr>
          </a:p>
        </p:txBody>
      </p:sp>
      <p:pic>
        <p:nvPicPr>
          <p:cNvPr id="2097158" name="Google Shape;210;p24"/>
          <p:cNvPicPr preferRelativeResize="0">
            <a:picLocks/>
          </p:cNvPicPr>
          <p:nvPr/>
        </p:nvPicPr>
        <p:blipFill rotWithShape="1">
          <a:blip xmlns:r="http://schemas.openxmlformats.org/officeDocument/2006/relationships" r:embed="rId1">
            <a:alphaModFix/>
          </a:blip>
          <a:srcRect l="16080" t="25758" r="17141" b="38819"/>
          <a:stretch>
            <a:fillRect/>
          </a:stretch>
        </p:blipFill>
        <p:spPr>
          <a:xfrm>
            <a:off x="1116025" y="2401900"/>
            <a:ext cx="7084450" cy="2365524"/>
          </a:xfrm>
          <a:prstGeom prst="rect"/>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79" name="Shape 214"/>
        <p:cNvGrpSpPr/>
        <p:nvPr/>
      </p:nvGrpSpPr>
      <p:grpSpPr>
        <a:xfrm>
          <a:off x="0" y="0"/>
          <a:ext cx="0" cy="0"/>
          <a:chOff x="0" y="0"/>
          <a:chExt cx="0" cy="0"/>
        </a:xfrm>
      </p:grpSpPr>
      <p:sp>
        <p:nvSpPr>
          <p:cNvPr id="1048646" name="Google Shape;215;p25"/>
          <p:cNvSpPr txBox="1"/>
          <p:nvPr>
            <p:ph type="title"/>
          </p:nvPr>
        </p:nvSpPr>
        <p:spPr>
          <a:xfrm>
            <a:off x="1297500" y="393750"/>
            <a:ext cx="3906600" cy="588900"/>
          </a:xfrm>
          <a:prstGeom prst="rect"/>
          <a:ln w="9525" cap="flat" cmpd="sng">
            <a:solidFill>
              <a:srgbClr val="9999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rPr lang="en-GB">
                <a:solidFill>
                  <a:srgbClr val="00FFFF"/>
                </a:solidFill>
              </a:rPr>
              <a:t>Step 3: Encoding faces:</a:t>
            </a:r>
            <a:endParaRPr>
              <a:solidFill>
                <a:srgbClr val="00FFFF"/>
              </a:solidFill>
            </a:endParaRPr>
          </a:p>
        </p:txBody>
      </p:sp>
      <p:sp>
        <p:nvSpPr>
          <p:cNvPr id="1048647" name="Google Shape;216;p25"/>
          <p:cNvSpPr txBox="1"/>
          <p:nvPr>
            <p:ph type="body" idx="1"/>
          </p:nvPr>
        </p:nvSpPr>
        <p:spPr>
          <a:xfrm>
            <a:off x="1212575" y="1431450"/>
            <a:ext cx="7038900" cy="2887200"/>
          </a:xfrm>
          <a:prstGeom prst="rect"/>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t/>
            </a:r>
          </a:p>
          <a:p>
            <a:pPr algn="l" indent="-311150" lvl="0" marL="457200" rtl="0">
              <a:spcBef>
                <a:spcPts val="1600"/>
              </a:spcBef>
              <a:spcAft>
                <a:spcPts val="0"/>
              </a:spcAft>
              <a:buSzPts val="1300"/>
              <a:buChar char="❏"/>
            </a:pPr>
            <a:r>
              <a:rPr lang="en-GB"/>
              <a:t>T</a:t>
            </a:r>
            <a:r>
              <a:rPr lang="en-GB"/>
              <a:t>his is actually telling faces apart.</a:t>
            </a:r>
          </a:p>
          <a:p>
            <a:pPr algn="l" indent="-311150" lvl="0" marL="457200" rtl="0">
              <a:spcBef>
                <a:spcPts val="0"/>
              </a:spcBef>
              <a:spcAft>
                <a:spcPts val="0"/>
              </a:spcAft>
              <a:buSzPts val="1300"/>
              <a:buChar char="❏"/>
            </a:pPr>
            <a:r>
              <a:rPr lang="en-GB"/>
              <a:t>In order to do this we extract a few basic measurements from each face. Then we could measure our unknown face the same way and find the known face with the closest measurements. </a:t>
            </a:r>
          </a:p>
          <a:p>
            <a:pPr algn="l" indent="-311150" lvl="0" marL="457200" rtl="0">
              <a:spcBef>
                <a:spcPts val="0"/>
              </a:spcBef>
              <a:spcAft>
                <a:spcPts val="0"/>
              </a:spcAft>
              <a:buSzPts val="1300"/>
              <a:buChar char="❏"/>
            </a:pPr>
            <a:r>
              <a:rPr lang="en-GB"/>
              <a:t>For example, we might measure the size of each ear, the spacing between the eyes, the length of the nose, etc.</a:t>
            </a:r>
          </a:p>
          <a:p>
            <a:pPr algn="l" indent="-311150" lvl="0" marL="457200" rtl="0">
              <a:spcBef>
                <a:spcPts val="0"/>
              </a:spcBef>
              <a:spcAft>
                <a:spcPts val="0"/>
              </a:spcAft>
              <a:buSzPts val="1300"/>
              <a:buChar char="❏"/>
            </a:pPr>
            <a:r>
              <a:rPr lang="en-GB"/>
              <a:t>The solution is to train a Deep Convolutional Neural Network . </a:t>
            </a:r>
          </a:p>
          <a:p>
            <a:pPr algn="l" indent="-311150" lvl="0" marL="457200" rtl="0">
              <a:spcBef>
                <a:spcPts val="0"/>
              </a:spcBef>
              <a:spcAft>
                <a:spcPts val="0"/>
              </a:spcAft>
              <a:buSzPts val="1300"/>
              <a:buChar char="❏"/>
            </a:pPr>
            <a:r>
              <a:rPr lang="en-GB"/>
              <a:t>But instead of training the network to recognize pictures objects like we did last time, we are going to train it to generate 128 measurements for each face.</a:t>
            </a:r>
          </a:p>
          <a:p>
            <a:pPr algn="l" indent="0" lvl="0" marL="0" rtl="0">
              <a:spcBef>
                <a:spcPts val="1600"/>
              </a:spcBef>
              <a:spcAft>
                <a:spcPts val="1600"/>
              </a:spcAft>
              <a:buNone/>
            </a:pPr>
            <a:r>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82" name="Shape 220"/>
        <p:cNvGrpSpPr/>
        <p:nvPr/>
      </p:nvGrpSpPr>
      <p:grpSpPr>
        <a:xfrm>
          <a:off x="0" y="0"/>
          <a:ext cx="0" cy="0"/>
          <a:chOff x="0" y="0"/>
          <a:chExt cx="0" cy="0"/>
        </a:xfrm>
      </p:grpSpPr>
      <p:sp>
        <p:nvSpPr>
          <p:cNvPr id="1048650" name="Google Shape;221;p26"/>
          <p:cNvSpPr txBox="1"/>
          <p:nvPr>
            <p:ph type="body" idx="1"/>
          </p:nvPr>
        </p:nvSpPr>
        <p:spPr>
          <a:xfrm>
            <a:off x="1176175" y="1244700"/>
            <a:ext cx="7038900" cy="2654100"/>
          </a:xfrm>
          <a:prstGeom prst="rect"/>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rPr lang="en-GB"/>
              <a:t>The training process works by looking at 3 face images at a time:</a:t>
            </a:r>
          </a:p>
          <a:p>
            <a:pPr algn="l" indent="-311150" lvl="0" marL="457200" rtl="0">
              <a:spcBef>
                <a:spcPts val="1600"/>
              </a:spcBef>
              <a:spcAft>
                <a:spcPts val="0"/>
              </a:spcAft>
              <a:buSzPts val="1300"/>
              <a:buChar char="❏"/>
            </a:pPr>
            <a:r>
              <a:rPr lang="en-GB"/>
              <a:t>Load a training face image of a known person.</a:t>
            </a:r>
          </a:p>
          <a:p>
            <a:pPr algn="l" indent="-311150" lvl="0" marL="457200" rtl="0">
              <a:spcBef>
                <a:spcPts val="0"/>
              </a:spcBef>
              <a:spcAft>
                <a:spcPts val="0"/>
              </a:spcAft>
              <a:buSzPts val="1300"/>
              <a:buChar char="❏"/>
            </a:pPr>
            <a:r>
              <a:rPr lang="en-GB"/>
              <a:t>Load another picture of the same known person.</a:t>
            </a:r>
          </a:p>
          <a:p>
            <a:pPr algn="l" indent="-311150" lvl="0" marL="457200" rtl="0">
              <a:spcBef>
                <a:spcPts val="0"/>
              </a:spcBef>
              <a:spcAft>
                <a:spcPts val="0"/>
              </a:spcAft>
              <a:buSzPts val="1300"/>
              <a:buChar char="❏"/>
            </a:pPr>
            <a:r>
              <a:rPr lang="en-GB"/>
              <a:t>Load a picture of a totally different person.</a:t>
            </a:r>
          </a:p>
          <a:p>
            <a:pPr algn="l" indent="0" lvl="0" marL="0" rtl="0">
              <a:spcBef>
                <a:spcPts val="1600"/>
              </a:spcBef>
              <a:spcAft>
                <a:spcPts val="0"/>
              </a:spcAft>
              <a:buNone/>
            </a:pPr>
            <a:r>
              <a:rPr lang="en-GB">
                <a:solidFill>
                  <a:srgbClr val="F3F3F3"/>
                </a:solidFill>
              </a:rPr>
              <a:t>Then the algorithm looks at the measurements it is currently generating for each of those three images. It then tweaks the neural network slightly so that it makes sure the measurements it generates for #1 and #2 are slightly closer while making sure the measurements for #2 and #3 are slightly further apart</a:t>
            </a:r>
            <a:r>
              <a:rPr sz="1600" lang="en-GB">
                <a:solidFill>
                  <a:srgbClr val="F3F3F3"/>
                </a:solidFill>
                <a:latin typeface="Georgia"/>
                <a:ea typeface="Georgia"/>
                <a:cs typeface="Georgia"/>
                <a:sym typeface="Georgia"/>
              </a:rPr>
              <a:t>.</a:t>
            </a:r>
            <a:endParaRPr>
              <a:solidFill>
                <a:srgbClr val="F3F3F3"/>
              </a:solidFill>
            </a:endParaRPr>
          </a:p>
          <a:p>
            <a:pPr algn="l" indent="0" lvl="0" marL="0" rtl="0">
              <a:spcBef>
                <a:spcPts val="1600"/>
              </a:spcBef>
              <a:spcAft>
                <a:spcPts val="1600"/>
              </a:spcAft>
              <a:buNone/>
            </a:pPr>
            <a:r>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85" name="Shape 225"/>
        <p:cNvGrpSpPr/>
        <p:nvPr/>
      </p:nvGrpSpPr>
      <p:grpSpPr>
        <a:xfrm>
          <a:off x="0" y="0"/>
          <a:ext cx="0" cy="0"/>
          <a:chOff x="0" y="0"/>
          <a:chExt cx="0" cy="0"/>
        </a:xfrm>
      </p:grpSpPr>
      <p:pic>
        <p:nvPicPr>
          <p:cNvPr id="2097159" name="Google Shape;226;p27"/>
          <p:cNvPicPr preferRelativeResize="0">
            <a:picLocks/>
          </p:cNvPicPr>
          <p:nvPr/>
        </p:nvPicPr>
        <p:blipFill rotWithShape="1">
          <a:blip xmlns:r="http://schemas.openxmlformats.org/officeDocument/2006/relationships" r:embed="rId1">
            <a:alphaModFix/>
          </a:blip>
          <a:srcRect l="26720" t="29692" r="27025" b="30193"/>
          <a:stretch>
            <a:fillRect/>
          </a:stretch>
        </p:blipFill>
        <p:spPr>
          <a:xfrm>
            <a:off x="1467850" y="1552750"/>
            <a:ext cx="6647750" cy="3263225"/>
          </a:xfrm>
          <a:prstGeom prst="rect"/>
          <a:noFill/>
          <a:ln>
            <a:noFill/>
          </a:ln>
        </p:spPr>
      </p:pic>
      <p:sp>
        <p:nvSpPr>
          <p:cNvPr id="1048653" name="Google Shape;227;p27"/>
          <p:cNvSpPr txBox="1"/>
          <p:nvPr/>
        </p:nvSpPr>
        <p:spPr>
          <a:xfrm>
            <a:off x="1298075" y="460950"/>
            <a:ext cx="6987300" cy="815100"/>
          </a:xfrm>
          <a:prstGeom prst="rect"/>
          <a:noFill/>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0" lvl="0" marL="0" rtl="0">
              <a:lnSpc>
                <a:spcPct val="115000"/>
              </a:lnSpc>
              <a:spcBef>
                <a:spcPts val="0"/>
              </a:spcBef>
              <a:spcAft>
                <a:spcPts val="0"/>
              </a:spcAft>
              <a:buNone/>
            </a:pPr>
            <a:r>
              <a:rPr sz="1300" lang="en-GB">
                <a:solidFill>
                  <a:srgbClr val="F3F3F3"/>
                </a:solidFill>
                <a:latin typeface="Lato"/>
                <a:ea typeface="Lato"/>
                <a:cs typeface="Lato"/>
                <a:sym typeface="Lato"/>
              </a:rPr>
              <a:t>After repeating this step millions of times for millions of images of thousand of different people,the neural network learns to reliably generate 128 measurements for each person.Any ten different pictures of the same person should give you roughly the same measurement.</a:t>
            </a:r>
            <a:endParaRPr sz="1300">
              <a:solidFill>
                <a:srgbClr val="F3F3F3"/>
              </a:solidFill>
              <a:latin typeface="Lato"/>
              <a:ea typeface="Lato"/>
              <a:cs typeface="Lato"/>
              <a:sym typeface="Lato"/>
            </a:endParaRPr>
          </a:p>
          <a:p>
            <a:pPr algn="l" indent="0" lvl="0" marL="0" rtl="0">
              <a:spcBef>
                <a:spcPts val="1600"/>
              </a:spcBef>
              <a:spcAft>
                <a:spcPts val="0"/>
              </a:spcAft>
              <a:buNone/>
            </a:pPr>
            <a:r>
              <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88" name="Shape 231"/>
        <p:cNvGrpSpPr/>
        <p:nvPr/>
      </p:nvGrpSpPr>
      <p:grpSpPr>
        <a:xfrm>
          <a:off x="0" y="0"/>
          <a:ext cx="0" cy="0"/>
          <a:chOff x="0" y="0"/>
          <a:chExt cx="0" cy="0"/>
        </a:xfrm>
      </p:grpSpPr>
      <p:sp>
        <p:nvSpPr>
          <p:cNvPr id="1048656" name="Google Shape;232;p28"/>
          <p:cNvSpPr txBox="1"/>
          <p:nvPr>
            <p:ph type="title"/>
          </p:nvPr>
        </p:nvSpPr>
        <p:spPr>
          <a:xfrm>
            <a:off x="1297500" y="393750"/>
            <a:ext cx="7038900" cy="914100"/>
          </a:xfrm>
          <a:prstGeom prst="rect"/>
          <a:ln w="9525" cap="flat" cmpd="sng">
            <a:solidFill>
              <a:srgbClr val="9999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rPr lang="en-GB">
                <a:solidFill>
                  <a:srgbClr val="00FFFF"/>
                </a:solidFill>
              </a:rPr>
              <a:t>Step 4: Finding the person’s name from the encoding:</a:t>
            </a:r>
            <a:endParaRPr>
              <a:solidFill>
                <a:srgbClr val="00FFFF"/>
              </a:solidFill>
            </a:endParaRPr>
          </a:p>
        </p:txBody>
      </p:sp>
      <p:sp>
        <p:nvSpPr>
          <p:cNvPr id="1048657" name="Google Shape;233;p28"/>
          <p:cNvSpPr txBox="1"/>
          <p:nvPr>
            <p:ph type="body" idx="1"/>
          </p:nvPr>
        </p:nvSpPr>
        <p:spPr>
          <a:xfrm>
            <a:off x="1212600" y="1773775"/>
            <a:ext cx="7038900" cy="2096100"/>
          </a:xfrm>
          <a:prstGeom prst="rect"/>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311150" lvl="0" marL="457200" rtl="0">
              <a:spcBef>
                <a:spcPts val="0"/>
              </a:spcBef>
              <a:spcAft>
                <a:spcPts val="0"/>
              </a:spcAft>
              <a:buSzPts val="1300"/>
              <a:buChar char="❏"/>
            </a:pPr>
            <a:r>
              <a:rPr lang="en-GB"/>
              <a:t>All we have to do is find the person in our database of known people who has the closest measurements to our test image.</a:t>
            </a:r>
          </a:p>
          <a:p>
            <a:pPr algn="l" indent="-311150" lvl="0" marL="457200" rtl="0">
              <a:spcBef>
                <a:spcPts val="0"/>
              </a:spcBef>
              <a:spcAft>
                <a:spcPts val="0"/>
              </a:spcAft>
              <a:buSzPts val="1300"/>
              <a:buChar char="❏"/>
            </a:pPr>
            <a:r>
              <a:rPr lang="en-GB"/>
              <a:t>We’ll use a simple linear SVM classifier.</a:t>
            </a:r>
          </a:p>
          <a:p>
            <a:pPr algn="l" indent="-311150" lvl="0" marL="457200" rtl="0">
              <a:spcBef>
                <a:spcPts val="0"/>
              </a:spcBef>
              <a:spcAft>
                <a:spcPts val="0"/>
              </a:spcAft>
              <a:buSzPts val="1300"/>
              <a:buChar char="❏"/>
            </a:pPr>
            <a:r>
              <a:rPr lang="en-GB"/>
              <a:t>We have to train a classifier that can take in the measurements from a new test image and tells which known person is the closest match.</a:t>
            </a:r>
          </a:p>
          <a:p>
            <a:pPr algn="l" indent="-311150" lvl="0" marL="457200" rtl="0">
              <a:spcBef>
                <a:spcPts val="0"/>
              </a:spcBef>
              <a:spcAft>
                <a:spcPts val="0"/>
              </a:spcAft>
              <a:buSzPts val="1300"/>
              <a:buChar char="❏"/>
            </a:pPr>
            <a:r>
              <a:rPr lang="en-GB"/>
              <a:t> Running this classifier takes milliseconds. The result of the classifier is the name of the person.</a:t>
            </a:r>
          </a:p>
          <a:p>
            <a:pPr algn="l" indent="-311150" lvl="0" marL="457200" rtl="0">
              <a:spcBef>
                <a:spcPts val="0"/>
              </a:spcBef>
              <a:spcAft>
                <a:spcPts val="0"/>
              </a:spcAft>
              <a:buSzPts val="1300"/>
              <a:buChar char="❏"/>
            </a:pPr>
            <a:r>
              <a:rPr lang="en-GB"/>
              <a:t>Finally  we store this name into an excel sheet.</a:t>
            </a:r>
          </a:p>
          <a:p>
            <a:pPr algn="l" indent="0" lvl="0" marL="0" rtl="0">
              <a:spcBef>
                <a:spcPts val="1600"/>
              </a:spcBef>
              <a:spcAft>
                <a:spcPts val="0"/>
              </a:spcAft>
              <a:buNone/>
            </a:pPr>
            <a:r>
              <a:t/>
            </a:r>
          </a:p>
          <a:p>
            <a:pPr algn="l" indent="0" lvl="0" marL="0" rtl="0">
              <a:spcBef>
                <a:spcPts val="1600"/>
              </a:spcBef>
              <a:spcAft>
                <a:spcPts val="1600"/>
              </a:spcAft>
              <a:buNone/>
            </a:pPr>
            <a:r>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91" name="Shape 237"/>
        <p:cNvGrpSpPr/>
        <p:nvPr/>
      </p:nvGrpSpPr>
      <p:grpSpPr>
        <a:xfrm>
          <a:off x="0" y="0"/>
          <a:ext cx="0" cy="0"/>
          <a:chOff x="0" y="0"/>
          <a:chExt cx="0" cy="0"/>
        </a:xfrm>
      </p:grpSpPr>
      <p:sp>
        <p:nvSpPr>
          <p:cNvPr id="1048660" name="Google Shape;238;p29"/>
          <p:cNvSpPr txBox="1"/>
          <p:nvPr>
            <p:ph type="title"/>
          </p:nvPr>
        </p:nvSpPr>
        <p:spPr>
          <a:xfrm>
            <a:off x="1297500" y="393750"/>
            <a:ext cx="7038900" cy="914100"/>
          </a:xfrm>
          <a:prstGeom prst="rect"/>
        </p:spPr>
        <p:txBody>
          <a:bodyPr anchor="t" anchorCtr="0" bIns="91425" lIns="91425" rIns="91425" spcFirstLastPara="1" tIns="91425" wrap="square">
            <a:noAutofit/>
          </a:bodyPr>
          <a:p>
            <a:pPr algn="l" indent="0" lvl="0" marL="0" rtl="0">
              <a:spcBef>
                <a:spcPts val="0"/>
              </a:spcBef>
              <a:spcAft>
                <a:spcPts val="0"/>
              </a:spcAft>
              <a:buNone/>
            </a:pPr>
            <a:r>
              <a:rPr lang="en-GB" u="sng">
                <a:solidFill>
                  <a:srgbClr val="00FFFF"/>
                </a:solidFill>
              </a:rPr>
              <a:t>Result</a:t>
            </a:r>
            <a:endParaRPr u="sng">
              <a:solidFill>
                <a:srgbClr val="00FFFF"/>
              </a:solidFill>
            </a:endParaRPr>
          </a:p>
        </p:txBody>
      </p:sp>
      <p:pic>
        <p:nvPicPr>
          <p:cNvPr id="2097160" name="Google Shape;239;p29"/>
          <p:cNvPicPr preferRelativeResize="0">
            <a:picLocks/>
          </p:cNvPicPr>
          <p:nvPr/>
        </p:nvPicPr>
        <p:blipFill>
          <a:blip xmlns:r="http://schemas.openxmlformats.org/officeDocument/2006/relationships" r:embed="rId1">
            <a:alphaModFix/>
          </a:blip>
          <a:stretch>
            <a:fillRect/>
          </a:stretch>
        </p:blipFill>
        <p:spPr>
          <a:xfrm>
            <a:off x="1710450" y="1176700"/>
            <a:ext cx="5640875" cy="3389450"/>
          </a:xfrm>
          <a:prstGeom prst="rect"/>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94" name="Shape 243"/>
        <p:cNvGrpSpPr/>
        <p:nvPr/>
      </p:nvGrpSpPr>
      <p:grpSpPr>
        <a:xfrm>
          <a:off x="0" y="0"/>
          <a:ext cx="0" cy="0"/>
          <a:chOff x="0" y="0"/>
          <a:chExt cx="0" cy="0"/>
        </a:xfrm>
      </p:grpSpPr>
      <p:pic>
        <p:nvPicPr>
          <p:cNvPr id="2097161" name="Google Shape;244;p30"/>
          <p:cNvPicPr preferRelativeResize="0">
            <a:picLocks/>
          </p:cNvPicPr>
          <p:nvPr/>
        </p:nvPicPr>
        <p:blipFill>
          <a:blip xmlns:r="http://schemas.openxmlformats.org/officeDocument/2006/relationships" r:embed="rId1">
            <a:alphaModFix/>
          </a:blip>
          <a:stretch>
            <a:fillRect/>
          </a:stretch>
        </p:blipFill>
        <p:spPr>
          <a:xfrm>
            <a:off x="1601275" y="940900"/>
            <a:ext cx="6332323" cy="3450476"/>
          </a:xfrm>
          <a:prstGeom prst="rect"/>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97" name="Shape 248"/>
        <p:cNvGrpSpPr/>
        <p:nvPr/>
      </p:nvGrpSpPr>
      <p:grpSpPr>
        <a:xfrm>
          <a:off x="0" y="0"/>
          <a:ext cx="0" cy="0"/>
          <a:chOff x="0" y="0"/>
          <a:chExt cx="0" cy="0"/>
        </a:xfrm>
      </p:grpSpPr>
      <p:pic>
        <p:nvPicPr>
          <p:cNvPr id="2097162" name="Google Shape;249;p31"/>
          <p:cNvPicPr preferRelativeResize="0">
            <a:picLocks/>
          </p:cNvPicPr>
          <p:nvPr/>
        </p:nvPicPr>
        <p:blipFill>
          <a:blip xmlns:r="http://schemas.openxmlformats.org/officeDocument/2006/relationships" r:embed="rId1">
            <a:alphaModFix/>
          </a:blip>
          <a:stretch>
            <a:fillRect/>
          </a:stretch>
        </p:blipFill>
        <p:spPr>
          <a:xfrm>
            <a:off x="1528500" y="1086475"/>
            <a:ext cx="6490027" cy="3329176"/>
          </a:xfrm>
          <a:prstGeom prst="rect"/>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2" name="Shape 139"/>
        <p:cNvGrpSpPr/>
        <p:nvPr/>
      </p:nvGrpSpPr>
      <p:grpSpPr>
        <a:xfrm>
          <a:off x="0" y="0"/>
          <a:ext cx="0" cy="0"/>
          <a:chOff x="0" y="0"/>
          <a:chExt cx="0" cy="0"/>
        </a:xfrm>
      </p:grpSpPr>
      <p:sp>
        <p:nvSpPr>
          <p:cNvPr id="1048591" name="Google Shape;140;p14"/>
          <p:cNvSpPr txBox="1"/>
          <p:nvPr>
            <p:ph type="ctrTitle"/>
          </p:nvPr>
        </p:nvSpPr>
        <p:spPr>
          <a:xfrm>
            <a:off x="3961700" y="1675350"/>
            <a:ext cx="3705000" cy="896400"/>
          </a:xfrm>
          <a:prstGeom prst="rect"/>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rPr sz="2200" lang="en-GB"/>
              <a:t>Under the guidance of</a:t>
            </a:r>
            <a:endParaRPr sz="2200"/>
          </a:p>
          <a:p>
            <a:pPr algn="l" indent="0" lvl="0" marL="0" rtl="0">
              <a:spcBef>
                <a:spcPts val="0"/>
              </a:spcBef>
              <a:spcAft>
                <a:spcPts val="0"/>
              </a:spcAft>
              <a:buNone/>
            </a:pPr>
            <a:r>
              <a:rPr sz="2200" lang="en-GB"/>
              <a:t>   Dr. Balakrishna Gudla</a:t>
            </a:r>
            <a:endParaRPr sz="22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00" name="Shape 253"/>
        <p:cNvGrpSpPr/>
        <p:nvPr/>
      </p:nvGrpSpPr>
      <p:grpSpPr>
        <a:xfrm>
          <a:off x="0" y="0"/>
          <a:ext cx="0" cy="0"/>
          <a:chOff x="0" y="0"/>
          <a:chExt cx="0" cy="0"/>
        </a:xfrm>
      </p:grpSpPr>
      <p:pic>
        <p:nvPicPr>
          <p:cNvPr id="2097163" name="Google Shape;254;p32"/>
          <p:cNvPicPr preferRelativeResize="0">
            <a:picLocks/>
          </p:cNvPicPr>
          <p:nvPr/>
        </p:nvPicPr>
        <p:blipFill>
          <a:blip xmlns:r="http://schemas.openxmlformats.org/officeDocument/2006/relationships" r:embed="rId1">
            <a:alphaModFix/>
          </a:blip>
          <a:stretch>
            <a:fillRect/>
          </a:stretch>
        </p:blipFill>
        <p:spPr>
          <a:xfrm>
            <a:off x="1504250" y="830975"/>
            <a:ext cx="6514277" cy="3481550"/>
          </a:xfrm>
          <a:prstGeom prst="rect"/>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03" name="Shape 258"/>
        <p:cNvGrpSpPr/>
        <p:nvPr/>
      </p:nvGrpSpPr>
      <p:grpSpPr>
        <a:xfrm>
          <a:off x="0" y="0"/>
          <a:ext cx="0" cy="0"/>
          <a:chOff x="0" y="0"/>
          <a:chExt cx="0" cy="0"/>
        </a:xfrm>
      </p:grpSpPr>
      <p:pic>
        <p:nvPicPr>
          <p:cNvPr id="2097164" name="Google Shape;259;p33"/>
          <p:cNvPicPr preferRelativeResize="0">
            <a:picLocks/>
          </p:cNvPicPr>
          <p:nvPr/>
        </p:nvPicPr>
        <p:blipFill rotWithShape="1">
          <a:blip xmlns:r="http://schemas.openxmlformats.org/officeDocument/2006/relationships" r:embed="rId1">
            <a:alphaModFix/>
          </a:blip>
          <a:srcRect l="0" t="0" r="60028" b="50000"/>
          <a:stretch>
            <a:fillRect/>
          </a:stretch>
        </p:blipFill>
        <p:spPr>
          <a:xfrm>
            <a:off x="1511050" y="491425"/>
            <a:ext cx="5913048" cy="4160649"/>
          </a:xfrm>
          <a:prstGeom prst="rect"/>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06" name="Shape 263"/>
        <p:cNvGrpSpPr/>
        <p:nvPr/>
      </p:nvGrpSpPr>
      <p:grpSpPr>
        <a:xfrm>
          <a:off x="0" y="0"/>
          <a:ext cx="0" cy="0"/>
          <a:chOff x="0" y="0"/>
          <a:chExt cx="0" cy="0"/>
        </a:xfrm>
      </p:grpSpPr>
      <p:sp>
        <p:nvSpPr>
          <p:cNvPr id="1048671" name="Google Shape;264;p34"/>
          <p:cNvSpPr txBox="1"/>
          <p:nvPr>
            <p:ph type="title"/>
          </p:nvPr>
        </p:nvSpPr>
        <p:spPr>
          <a:xfrm>
            <a:off x="1297500" y="393750"/>
            <a:ext cx="7038900" cy="914100"/>
          </a:xfrm>
          <a:prstGeom prst="rect"/>
        </p:spPr>
        <p:txBody>
          <a:bodyPr anchor="t" anchorCtr="0" bIns="91425" lIns="91425" rIns="91425" spcFirstLastPara="1" tIns="91425" wrap="square">
            <a:noAutofit/>
          </a:bodyPr>
          <a:p>
            <a:pPr algn="l" indent="0" lvl="0" marL="0" rtl="0">
              <a:spcBef>
                <a:spcPts val="0"/>
              </a:spcBef>
              <a:spcAft>
                <a:spcPts val="0"/>
              </a:spcAft>
              <a:buNone/>
            </a:pPr>
            <a:r>
              <a:rPr lang="en-GB" u="sng">
                <a:solidFill>
                  <a:srgbClr val="00FFFF"/>
                </a:solidFill>
              </a:rPr>
              <a:t>Conclusion</a:t>
            </a:r>
            <a:endParaRPr u="sng">
              <a:solidFill>
                <a:srgbClr val="00FFFF"/>
              </a:solidFill>
            </a:endParaRPr>
          </a:p>
        </p:txBody>
      </p:sp>
      <p:sp>
        <p:nvSpPr>
          <p:cNvPr id="1048672" name="Google Shape;265;p34"/>
          <p:cNvSpPr txBox="1"/>
          <p:nvPr>
            <p:ph type="body" idx="1"/>
          </p:nvPr>
        </p:nvSpPr>
        <p:spPr>
          <a:xfrm>
            <a:off x="1297500" y="1567550"/>
            <a:ext cx="7038900" cy="2911200"/>
          </a:xfrm>
          <a:prstGeom prst="rect"/>
        </p:spPr>
        <p:txBody>
          <a:bodyPr anchor="t" anchorCtr="0" bIns="91425" lIns="91425" rIns="91425" spcFirstLastPara="1" tIns="91425" wrap="square">
            <a:noAutofit/>
          </a:bodyPr>
          <a:p>
            <a:pPr algn="l" indent="0" lvl="0" marL="0" rtl="0">
              <a:spcBef>
                <a:spcPts val="1200"/>
              </a:spcBef>
              <a:spcAft>
                <a:spcPts val="0"/>
              </a:spcAft>
              <a:buNone/>
            </a:pPr>
            <a:r>
              <a:rPr sz="1500" lang="en-GB">
                <a:solidFill>
                  <a:srgbClr val="EFEFEF"/>
                </a:solidFill>
                <a:latin typeface="Arial"/>
                <a:ea typeface="Arial"/>
                <a:cs typeface="Arial"/>
                <a:sym typeface="Arial"/>
              </a:rPr>
              <a:t>This system helps to avoid the fail proof of attendance system and this system works as the substitute for the all existing systems i.e. Radio Frequency Identification and all other biometric systems. It saves the time and energy in the aspect of taking attendance. Automated Attendance Systems based on face recognition techniques thus proved to be time saving and secured. This system can also be used to identify an unknown person whether he is related to the organization or not.</a:t>
            </a:r>
            <a:endParaRPr sz="1500">
              <a:solidFill>
                <a:srgbClr val="EFEFEF"/>
              </a:solidFill>
              <a:latin typeface="Arial"/>
              <a:ea typeface="Arial"/>
              <a:cs typeface="Arial"/>
              <a:sym typeface="Arial"/>
            </a:endParaRPr>
          </a:p>
          <a:p>
            <a:pPr algn="l" indent="0" lvl="0" marL="0" rtl="0">
              <a:spcBef>
                <a:spcPts val="1200"/>
              </a:spcBef>
              <a:spcAft>
                <a:spcPts val="1600"/>
              </a:spcAft>
              <a:buNone/>
            </a:pPr>
            <a:r>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09" name="Shape 269"/>
        <p:cNvGrpSpPr/>
        <p:nvPr/>
      </p:nvGrpSpPr>
      <p:grpSpPr>
        <a:xfrm>
          <a:off x="0" y="0"/>
          <a:ext cx="0" cy="0"/>
          <a:chOff x="0" y="0"/>
          <a:chExt cx="0" cy="0"/>
        </a:xfrm>
      </p:grpSpPr>
      <p:sp>
        <p:nvSpPr>
          <p:cNvPr id="1048675" name="Google Shape;270;p35"/>
          <p:cNvSpPr txBox="1"/>
          <p:nvPr>
            <p:ph type="ctrTitle"/>
          </p:nvPr>
        </p:nvSpPr>
        <p:spPr>
          <a:xfrm>
            <a:off x="3961725" y="2141850"/>
            <a:ext cx="5017500" cy="859800"/>
          </a:xfrm>
          <a:prstGeom prst="rect"/>
        </p:spPr>
        <p:txBody>
          <a:bodyPr anchor="t" anchorCtr="0" bIns="91425" lIns="91425" rIns="91425" spcFirstLastPara="1" tIns="91425" wrap="square">
            <a:noAutofit/>
          </a:bodyPr>
          <a:p>
            <a:pPr algn="l" indent="0" lvl="0" marL="0" rtl="0">
              <a:spcBef>
                <a:spcPts val="0"/>
              </a:spcBef>
              <a:spcAft>
                <a:spcPts val="0"/>
              </a:spcAft>
              <a:buNone/>
            </a:pPr>
            <a:r>
              <a:rPr lang="en-GB">
                <a:solidFill>
                  <a:srgbClr val="EFEFEF"/>
                </a:solidFill>
              </a:rPr>
              <a:t>Thank you</a:t>
            </a:r>
            <a:endParaRPr>
              <a:solidFill>
                <a:srgbClr val="EFEFE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5" name="Shape 144"/>
        <p:cNvGrpSpPr/>
        <p:nvPr/>
      </p:nvGrpSpPr>
      <p:grpSpPr>
        <a:xfrm>
          <a:off x="0" y="0"/>
          <a:ext cx="0" cy="0"/>
          <a:chOff x="0" y="0"/>
          <a:chExt cx="0" cy="0"/>
        </a:xfrm>
      </p:grpSpPr>
      <p:sp>
        <p:nvSpPr>
          <p:cNvPr id="1048594" name="Google Shape;145;p15"/>
          <p:cNvSpPr txBox="1"/>
          <p:nvPr>
            <p:ph type="ctrTitle"/>
          </p:nvPr>
        </p:nvSpPr>
        <p:spPr>
          <a:xfrm>
            <a:off x="3998125" y="1093125"/>
            <a:ext cx="3777900" cy="2752500"/>
          </a:xfrm>
          <a:prstGeom prst="rect"/>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rPr sz="2000" lang="en-GB" u="sng">
                <a:solidFill>
                  <a:srgbClr val="EFEFEF"/>
                </a:solidFill>
              </a:rPr>
              <a:t>Libraries used:</a:t>
            </a:r>
            <a:endParaRPr sz="2000" u="sng">
              <a:solidFill>
                <a:srgbClr val="EFEFEF"/>
              </a:solidFill>
            </a:endParaRPr>
          </a:p>
          <a:p>
            <a:pPr algn="l" indent="0" lvl="0" marL="0" rtl="0">
              <a:spcBef>
                <a:spcPts val="0"/>
              </a:spcBef>
              <a:spcAft>
                <a:spcPts val="0"/>
              </a:spcAft>
              <a:buNone/>
            </a:pPr>
            <a:r>
              <a:t/>
            </a:r>
            <a:endParaRPr sz="2000" u="sng">
              <a:solidFill>
                <a:srgbClr val="EFEFEF"/>
              </a:solidFill>
            </a:endParaRPr>
          </a:p>
          <a:p>
            <a:pPr algn="l" indent="-355600" lvl="0" marL="457200" rtl="0">
              <a:spcBef>
                <a:spcPts val="0"/>
              </a:spcBef>
              <a:spcAft>
                <a:spcPts val="0"/>
              </a:spcAft>
              <a:buClr>
                <a:srgbClr val="EFEFEF"/>
              </a:buClr>
              <a:buSzPts val="2000"/>
              <a:buChar char="➔"/>
            </a:pPr>
            <a:r>
              <a:rPr sz="2000" lang="en-GB">
                <a:solidFill>
                  <a:srgbClr val="EFEFEF"/>
                </a:solidFill>
              </a:rPr>
              <a:t>opencv</a:t>
            </a:r>
            <a:endParaRPr sz="2000">
              <a:solidFill>
                <a:srgbClr val="EFEFEF"/>
              </a:solidFill>
            </a:endParaRPr>
          </a:p>
          <a:p>
            <a:pPr algn="l" indent="-355600" lvl="0" marL="457200" rtl="0">
              <a:spcBef>
                <a:spcPts val="0"/>
              </a:spcBef>
              <a:spcAft>
                <a:spcPts val="0"/>
              </a:spcAft>
              <a:buClr>
                <a:srgbClr val="EFEFEF"/>
              </a:buClr>
              <a:buSzPts val="2000"/>
              <a:buChar char="➔"/>
            </a:pPr>
            <a:r>
              <a:rPr sz="2000" lang="en-GB">
                <a:solidFill>
                  <a:srgbClr val="EFEFEF"/>
                </a:solidFill>
              </a:rPr>
              <a:t>face recognition</a:t>
            </a:r>
            <a:endParaRPr sz="2000">
              <a:solidFill>
                <a:srgbClr val="EFEFEF"/>
              </a:solidFill>
            </a:endParaRPr>
          </a:p>
          <a:p>
            <a:pPr algn="l" indent="-355600" lvl="0" marL="457200" rtl="0">
              <a:spcBef>
                <a:spcPts val="0"/>
              </a:spcBef>
              <a:spcAft>
                <a:spcPts val="0"/>
              </a:spcAft>
              <a:buClr>
                <a:srgbClr val="EFEFEF"/>
              </a:buClr>
              <a:buSzPts val="2000"/>
              <a:buChar char="➔"/>
            </a:pPr>
            <a:r>
              <a:rPr sz="2000" lang="en-GB">
                <a:solidFill>
                  <a:srgbClr val="EFEFEF"/>
                </a:solidFill>
              </a:rPr>
              <a:t>o</a:t>
            </a:r>
            <a:r>
              <a:rPr sz="2000" lang="en-GB">
                <a:solidFill>
                  <a:srgbClr val="EFEFEF"/>
                </a:solidFill>
              </a:rPr>
              <a:t>s</a:t>
            </a:r>
            <a:endParaRPr sz="2000">
              <a:solidFill>
                <a:srgbClr val="EFEFEF"/>
              </a:solidFill>
            </a:endParaRPr>
          </a:p>
          <a:p>
            <a:pPr algn="l" indent="-355600" lvl="0" marL="457200" rtl="0">
              <a:spcBef>
                <a:spcPts val="0"/>
              </a:spcBef>
              <a:spcAft>
                <a:spcPts val="0"/>
              </a:spcAft>
              <a:buClr>
                <a:srgbClr val="EFEFEF"/>
              </a:buClr>
              <a:buSzPts val="2000"/>
              <a:buChar char="➔"/>
            </a:pPr>
            <a:r>
              <a:rPr sz="2000" lang="en-GB">
                <a:solidFill>
                  <a:srgbClr val="EFEFEF"/>
                </a:solidFill>
              </a:rPr>
              <a:t>d</a:t>
            </a:r>
            <a:r>
              <a:rPr sz="2000" lang="en-GB">
                <a:solidFill>
                  <a:srgbClr val="EFEFEF"/>
                </a:solidFill>
              </a:rPr>
              <a:t>atetime</a:t>
            </a:r>
            <a:endParaRPr sz="2000">
              <a:solidFill>
                <a:srgbClr val="EFEFEF"/>
              </a:solidFill>
            </a:endParaRPr>
          </a:p>
          <a:p>
            <a:pPr algn="l" indent="-355600" lvl="0" marL="457200" rtl="0">
              <a:spcBef>
                <a:spcPts val="0"/>
              </a:spcBef>
              <a:spcAft>
                <a:spcPts val="0"/>
              </a:spcAft>
              <a:buClr>
                <a:srgbClr val="EFEFEF"/>
              </a:buClr>
              <a:buSzPts val="2000"/>
              <a:buChar char="➔"/>
            </a:pPr>
            <a:r>
              <a:rPr sz="2000" lang="en-GB">
                <a:solidFill>
                  <a:srgbClr val="EFEFEF"/>
                </a:solidFill>
              </a:rPr>
              <a:t>numpy</a:t>
            </a:r>
            <a:endParaRPr sz="2000">
              <a:solidFill>
                <a:srgbClr val="EFEFE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50" name="Shape 149"/>
        <p:cNvGrpSpPr/>
        <p:nvPr/>
      </p:nvGrpSpPr>
      <p:grpSpPr>
        <a:xfrm>
          <a:off x="0" y="0"/>
          <a:ext cx="0" cy="0"/>
          <a:chOff x="0" y="0"/>
          <a:chExt cx="0" cy="0"/>
        </a:xfrm>
      </p:grpSpPr>
      <p:sp>
        <p:nvSpPr>
          <p:cNvPr id="1048601" name="Google Shape;150;p16"/>
          <p:cNvSpPr txBox="1"/>
          <p:nvPr/>
        </p:nvSpPr>
        <p:spPr>
          <a:xfrm>
            <a:off x="1210875" y="214275"/>
            <a:ext cx="2186100" cy="4716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rPr sz="2000" lang="en-GB" u="sng">
                <a:solidFill>
                  <a:schemeClr val="lt2"/>
                </a:solidFill>
                <a:latin typeface="Montserrat Medium"/>
                <a:ea typeface="Montserrat Medium"/>
                <a:cs typeface="Montserrat Medium"/>
                <a:sym typeface="Montserrat Medium"/>
              </a:rPr>
              <a:t>Opencv:</a:t>
            </a:r>
            <a:endParaRPr sz="2000" u="sng">
              <a:solidFill>
                <a:schemeClr val="lt2"/>
              </a:solidFill>
              <a:latin typeface="Montserrat Medium"/>
              <a:ea typeface="Montserrat Medium"/>
              <a:cs typeface="Montserrat Medium"/>
              <a:sym typeface="Montserrat Medium"/>
            </a:endParaRPr>
          </a:p>
        </p:txBody>
      </p:sp>
      <p:sp>
        <p:nvSpPr>
          <p:cNvPr id="1048602" name="Google Shape;151;p16"/>
          <p:cNvSpPr txBox="1"/>
          <p:nvPr/>
        </p:nvSpPr>
        <p:spPr>
          <a:xfrm>
            <a:off x="1639500" y="685875"/>
            <a:ext cx="5690100" cy="6321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rPr b="1" lang="en-GB">
                <a:solidFill>
                  <a:srgbClr val="BFBFBF"/>
                </a:solidFill>
                <a:highlight>
                  <a:srgbClr val="1C1C21"/>
                </a:highlight>
                <a:latin typeface="Comic Sans MS"/>
                <a:ea typeface="Comic Sans MS"/>
                <a:cs typeface="Comic Sans MS"/>
                <a:sym typeface="Comic Sans MS"/>
              </a:rPr>
              <a:t>OpenCV</a:t>
            </a:r>
            <a:r>
              <a:rPr lang="en-GB">
                <a:solidFill>
                  <a:srgbClr val="BFBFBF"/>
                </a:solidFill>
                <a:highlight>
                  <a:srgbClr val="1C1C21"/>
                </a:highlight>
                <a:latin typeface="Comic Sans MS"/>
                <a:ea typeface="Comic Sans MS"/>
                <a:cs typeface="Comic Sans MS"/>
                <a:sym typeface="Comic Sans MS"/>
              </a:rPr>
              <a:t>-</a:t>
            </a:r>
            <a:r>
              <a:rPr b="1" lang="en-GB">
                <a:solidFill>
                  <a:srgbClr val="BFBFBF"/>
                </a:solidFill>
                <a:highlight>
                  <a:srgbClr val="1C1C21"/>
                </a:highlight>
                <a:latin typeface="Comic Sans MS"/>
                <a:ea typeface="Comic Sans MS"/>
                <a:cs typeface="Comic Sans MS"/>
                <a:sym typeface="Comic Sans MS"/>
              </a:rPr>
              <a:t>Python</a:t>
            </a:r>
            <a:r>
              <a:rPr lang="en-GB">
                <a:solidFill>
                  <a:srgbClr val="BFBFBF"/>
                </a:solidFill>
                <a:highlight>
                  <a:srgbClr val="1C1C21"/>
                </a:highlight>
                <a:latin typeface="Comic Sans MS"/>
                <a:ea typeface="Comic Sans MS"/>
                <a:cs typeface="Comic Sans MS"/>
                <a:sym typeface="Comic Sans MS"/>
              </a:rPr>
              <a:t> is a library of </a:t>
            </a:r>
            <a:r>
              <a:rPr b="1" lang="en-GB">
                <a:solidFill>
                  <a:srgbClr val="BFBFBF"/>
                </a:solidFill>
                <a:highlight>
                  <a:srgbClr val="1C1C21"/>
                </a:highlight>
                <a:latin typeface="Comic Sans MS"/>
                <a:ea typeface="Comic Sans MS"/>
                <a:cs typeface="Comic Sans MS"/>
                <a:sym typeface="Comic Sans MS"/>
              </a:rPr>
              <a:t>Python</a:t>
            </a:r>
            <a:r>
              <a:rPr lang="en-GB">
                <a:solidFill>
                  <a:srgbClr val="BFBFBF"/>
                </a:solidFill>
                <a:highlight>
                  <a:srgbClr val="1C1C21"/>
                </a:highlight>
                <a:latin typeface="Comic Sans MS"/>
                <a:ea typeface="Comic Sans MS"/>
                <a:cs typeface="Comic Sans MS"/>
                <a:sym typeface="Comic Sans MS"/>
              </a:rPr>
              <a:t> bindings designed to solve computer vision problems.</a:t>
            </a:r>
            <a:endParaRPr sz="1600">
              <a:latin typeface="Comic Sans MS"/>
              <a:ea typeface="Comic Sans MS"/>
              <a:cs typeface="Comic Sans MS"/>
              <a:sym typeface="Comic Sans MS"/>
            </a:endParaRPr>
          </a:p>
        </p:txBody>
      </p:sp>
      <p:sp>
        <p:nvSpPr>
          <p:cNvPr id="1048603" name="Google Shape;152;p16"/>
          <p:cNvSpPr txBox="1"/>
          <p:nvPr/>
        </p:nvSpPr>
        <p:spPr>
          <a:xfrm>
            <a:off x="1296575" y="1360900"/>
            <a:ext cx="1660800" cy="4716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rPr sz="2000" lang="en-GB" u="sng">
                <a:solidFill>
                  <a:schemeClr val="lt2"/>
                </a:solidFill>
                <a:latin typeface="Montserrat Medium"/>
                <a:ea typeface="Montserrat Medium"/>
                <a:cs typeface="Montserrat Medium"/>
                <a:sym typeface="Montserrat Medium"/>
              </a:rPr>
              <a:t>Os:</a:t>
            </a:r>
            <a:endParaRPr>
              <a:latin typeface="Lato"/>
              <a:ea typeface="Lato"/>
              <a:cs typeface="Lato"/>
              <a:sym typeface="Lato"/>
            </a:endParaRPr>
          </a:p>
        </p:txBody>
      </p:sp>
      <p:sp>
        <p:nvSpPr>
          <p:cNvPr id="1048604" name="Google Shape;153;p16"/>
          <p:cNvSpPr txBox="1"/>
          <p:nvPr/>
        </p:nvSpPr>
        <p:spPr>
          <a:xfrm>
            <a:off x="1639450" y="1875425"/>
            <a:ext cx="5465100" cy="5466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rPr lang="en-GB">
                <a:solidFill>
                  <a:srgbClr val="BFBFBF"/>
                </a:solidFill>
                <a:highlight>
                  <a:srgbClr val="1C1C21"/>
                </a:highlight>
                <a:latin typeface="Comic Sans MS"/>
                <a:ea typeface="Comic Sans MS"/>
                <a:cs typeface="Comic Sans MS"/>
                <a:sym typeface="Comic Sans MS"/>
              </a:rPr>
              <a:t>The </a:t>
            </a:r>
            <a:r>
              <a:rPr b="1" lang="en-GB">
                <a:solidFill>
                  <a:srgbClr val="BFBFBF"/>
                </a:solidFill>
                <a:highlight>
                  <a:srgbClr val="1C1C21"/>
                </a:highlight>
                <a:latin typeface="Comic Sans MS"/>
                <a:ea typeface="Comic Sans MS"/>
                <a:cs typeface="Comic Sans MS"/>
                <a:sym typeface="Comic Sans MS"/>
              </a:rPr>
              <a:t>OS module in python</a:t>
            </a:r>
            <a:r>
              <a:rPr lang="en-GB">
                <a:solidFill>
                  <a:srgbClr val="BFBFBF"/>
                </a:solidFill>
                <a:highlight>
                  <a:srgbClr val="1C1C21"/>
                </a:highlight>
                <a:latin typeface="Comic Sans MS"/>
                <a:ea typeface="Comic Sans MS"/>
                <a:cs typeface="Comic Sans MS"/>
                <a:sym typeface="Comic Sans MS"/>
              </a:rPr>
              <a:t> provides functions for interacting with the operating system.</a:t>
            </a:r>
            <a:endParaRPr sz="1600">
              <a:latin typeface="Comic Sans MS"/>
              <a:ea typeface="Comic Sans MS"/>
              <a:cs typeface="Comic Sans MS"/>
              <a:sym typeface="Comic Sans MS"/>
            </a:endParaRPr>
          </a:p>
        </p:txBody>
      </p:sp>
      <p:sp>
        <p:nvSpPr>
          <p:cNvPr id="1048605" name="Google Shape;154;p16"/>
          <p:cNvSpPr txBox="1"/>
          <p:nvPr/>
        </p:nvSpPr>
        <p:spPr>
          <a:xfrm>
            <a:off x="1296575" y="2507525"/>
            <a:ext cx="1660800" cy="4716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rPr sz="2000" lang="en-GB" u="sng">
                <a:solidFill>
                  <a:schemeClr val="lt2"/>
                </a:solidFill>
                <a:latin typeface="Montserrat Medium"/>
                <a:ea typeface="Montserrat Medium"/>
                <a:cs typeface="Montserrat Medium"/>
                <a:sym typeface="Montserrat Medium"/>
              </a:rPr>
              <a:t>datetime</a:t>
            </a:r>
            <a:r>
              <a:rPr sz="2000" lang="en-GB" u="sng">
                <a:solidFill>
                  <a:schemeClr val="lt2"/>
                </a:solidFill>
                <a:latin typeface="Montserrat Medium"/>
                <a:ea typeface="Montserrat Medium"/>
                <a:cs typeface="Montserrat Medium"/>
                <a:sym typeface="Montserrat Medium"/>
              </a:rPr>
              <a:t>:</a:t>
            </a:r>
            <a:endParaRPr>
              <a:latin typeface="Lato"/>
              <a:ea typeface="Lato"/>
              <a:cs typeface="Lato"/>
              <a:sym typeface="Lato"/>
            </a:endParaRPr>
          </a:p>
        </p:txBody>
      </p:sp>
      <p:sp>
        <p:nvSpPr>
          <p:cNvPr id="1048606" name="Google Shape;155;p16"/>
          <p:cNvSpPr txBox="1"/>
          <p:nvPr/>
        </p:nvSpPr>
        <p:spPr>
          <a:xfrm>
            <a:off x="1639450" y="3064625"/>
            <a:ext cx="5379300" cy="7500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rPr b="1" lang="en-GB">
                <a:solidFill>
                  <a:srgbClr val="BFBFBF"/>
                </a:solidFill>
                <a:highlight>
                  <a:srgbClr val="1C1C21"/>
                </a:highlight>
                <a:latin typeface="Comic Sans MS"/>
                <a:ea typeface="Comic Sans MS"/>
                <a:cs typeface="Comic Sans MS"/>
                <a:sym typeface="Comic Sans MS"/>
              </a:rPr>
              <a:t>Datetime</a:t>
            </a:r>
            <a:r>
              <a:rPr lang="en-GB">
                <a:solidFill>
                  <a:srgbClr val="BFBFBF"/>
                </a:solidFill>
                <a:highlight>
                  <a:srgbClr val="1C1C21"/>
                </a:highlight>
                <a:latin typeface="Comic Sans MS"/>
                <a:ea typeface="Comic Sans MS"/>
                <a:cs typeface="Comic Sans MS"/>
                <a:sym typeface="Comic Sans MS"/>
              </a:rPr>
              <a:t> module supplies classes to work with date and time. These classes provide a number of functions to deal with dates, times and time intervals.</a:t>
            </a:r>
            <a:endParaRPr>
              <a:latin typeface="Comic Sans MS"/>
              <a:ea typeface="Comic Sans MS"/>
              <a:cs typeface="Comic Sans MS"/>
              <a:sym typeface="Comic Sans MS"/>
            </a:endParaRPr>
          </a:p>
        </p:txBody>
      </p:sp>
      <p:sp>
        <p:nvSpPr>
          <p:cNvPr id="1048607" name="Google Shape;156;p16"/>
          <p:cNvSpPr txBox="1"/>
          <p:nvPr/>
        </p:nvSpPr>
        <p:spPr>
          <a:xfrm>
            <a:off x="1323275" y="3814625"/>
            <a:ext cx="1607400" cy="4716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rPr sz="2000" lang="en-GB" u="sng">
                <a:solidFill>
                  <a:schemeClr val="lt2"/>
                </a:solidFill>
                <a:latin typeface="Montserrat Medium"/>
                <a:ea typeface="Montserrat Medium"/>
                <a:cs typeface="Montserrat Medium"/>
                <a:sym typeface="Montserrat Medium"/>
              </a:rPr>
              <a:t>numpy</a:t>
            </a:r>
            <a:r>
              <a:rPr sz="2000" lang="en-GB" u="sng">
                <a:solidFill>
                  <a:schemeClr val="lt2"/>
                </a:solidFill>
                <a:latin typeface="Montserrat Medium"/>
                <a:ea typeface="Montserrat Medium"/>
                <a:cs typeface="Montserrat Medium"/>
                <a:sym typeface="Montserrat Medium"/>
              </a:rPr>
              <a:t>:</a:t>
            </a:r>
            <a:endParaRPr>
              <a:latin typeface="Lato"/>
              <a:ea typeface="Lato"/>
              <a:cs typeface="Lato"/>
              <a:sym typeface="Lato"/>
            </a:endParaRPr>
          </a:p>
          <a:p>
            <a:pPr algn="l" indent="0" lvl="0" marL="0" rtl="0">
              <a:spcBef>
                <a:spcPts val="0"/>
              </a:spcBef>
              <a:spcAft>
                <a:spcPts val="0"/>
              </a:spcAft>
              <a:buNone/>
            </a:pPr>
            <a:r>
              <a:t/>
            </a:r>
            <a:endParaRPr>
              <a:latin typeface="Lato"/>
              <a:ea typeface="Lato"/>
              <a:cs typeface="Lato"/>
              <a:sym typeface="Lato"/>
            </a:endParaRPr>
          </a:p>
        </p:txBody>
      </p:sp>
      <p:sp>
        <p:nvSpPr>
          <p:cNvPr id="1048608" name="Google Shape;157;p16"/>
          <p:cNvSpPr txBox="1"/>
          <p:nvPr/>
        </p:nvSpPr>
        <p:spPr>
          <a:xfrm>
            <a:off x="1778800" y="4404125"/>
            <a:ext cx="5465100" cy="471600"/>
          </a:xfrm>
          <a:prstGeom prst="rect"/>
          <a:noFill/>
          <a:ln>
            <a:noFill/>
          </a:ln>
        </p:spPr>
        <p:txBody>
          <a:bodyPr anchor="t" anchorCtr="0" bIns="91425" lIns="91425" rIns="91425" spcFirstLastPara="1" tIns="91425" wrap="square">
            <a:noAutofit/>
          </a:bodyPr>
          <a:p>
            <a:pPr algn="l" indent="0" lvl="0" marL="0" rtl="0">
              <a:spcBef>
                <a:spcPts val="0"/>
              </a:spcBef>
              <a:spcAft>
                <a:spcPts val="0"/>
              </a:spcAft>
              <a:buNone/>
            </a:pPr>
            <a:r>
              <a:rPr b="1" lang="en-GB">
                <a:solidFill>
                  <a:srgbClr val="BFBFBF"/>
                </a:solidFill>
                <a:highlight>
                  <a:srgbClr val="1C1C21"/>
                </a:highlight>
                <a:latin typeface="Comic Sans MS"/>
                <a:ea typeface="Comic Sans MS"/>
                <a:cs typeface="Comic Sans MS"/>
                <a:sym typeface="Comic Sans MS"/>
              </a:rPr>
              <a:t>NumPy</a:t>
            </a:r>
            <a:r>
              <a:rPr lang="en-GB">
                <a:solidFill>
                  <a:srgbClr val="BFBFBF"/>
                </a:solidFill>
                <a:highlight>
                  <a:srgbClr val="1C1C21"/>
                </a:highlight>
                <a:latin typeface="Comic Sans MS"/>
                <a:ea typeface="Comic Sans MS"/>
                <a:cs typeface="Comic Sans MS"/>
                <a:sym typeface="Comic Sans MS"/>
              </a:rPr>
              <a:t> is a </a:t>
            </a:r>
            <a:r>
              <a:rPr b="1" lang="en-GB">
                <a:solidFill>
                  <a:srgbClr val="BFBFBF"/>
                </a:solidFill>
                <a:highlight>
                  <a:srgbClr val="1C1C21"/>
                </a:highlight>
                <a:latin typeface="Comic Sans MS"/>
                <a:ea typeface="Comic Sans MS"/>
                <a:cs typeface="Comic Sans MS"/>
                <a:sym typeface="Comic Sans MS"/>
              </a:rPr>
              <a:t>python</a:t>
            </a:r>
            <a:r>
              <a:rPr lang="en-GB">
                <a:solidFill>
                  <a:srgbClr val="BFBFBF"/>
                </a:solidFill>
                <a:highlight>
                  <a:srgbClr val="1C1C21"/>
                </a:highlight>
                <a:latin typeface="Comic Sans MS"/>
                <a:ea typeface="Comic Sans MS"/>
                <a:cs typeface="Comic Sans MS"/>
                <a:sym typeface="Comic Sans MS"/>
              </a:rPr>
              <a:t> library used for working with arrays.</a:t>
            </a:r>
            <a:endParaRPr>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55" name="Shape 161"/>
        <p:cNvGrpSpPr/>
        <p:nvPr/>
      </p:nvGrpSpPr>
      <p:grpSpPr>
        <a:xfrm>
          <a:off x="0" y="0"/>
          <a:ext cx="0" cy="0"/>
          <a:chOff x="0" y="0"/>
          <a:chExt cx="0" cy="0"/>
        </a:xfrm>
      </p:grpSpPr>
      <p:sp>
        <p:nvSpPr>
          <p:cNvPr id="1048616" name="Google Shape;162;p17"/>
          <p:cNvSpPr txBox="1"/>
          <p:nvPr>
            <p:ph type="title"/>
          </p:nvPr>
        </p:nvSpPr>
        <p:spPr>
          <a:xfrm>
            <a:off x="1297500" y="393750"/>
            <a:ext cx="2778600" cy="576600"/>
          </a:xfrm>
          <a:prstGeom prst="rect"/>
          <a:ln w="9525" cap="flat" cmpd="sng">
            <a:solidFill>
              <a:srgbClr val="9999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rPr lang="en-GB">
                <a:solidFill>
                  <a:srgbClr val="00FFFF"/>
                </a:solidFill>
                <a:latin typeface="Raleway"/>
                <a:ea typeface="Raleway"/>
                <a:cs typeface="Raleway"/>
                <a:sym typeface="Raleway"/>
              </a:rPr>
              <a:t>Face Detection:</a:t>
            </a:r>
            <a:endParaRPr>
              <a:solidFill>
                <a:srgbClr val="00FFFF"/>
              </a:solidFill>
              <a:latin typeface="Raleway"/>
              <a:ea typeface="Raleway"/>
              <a:cs typeface="Raleway"/>
              <a:sym typeface="Raleway"/>
            </a:endParaRPr>
          </a:p>
        </p:txBody>
      </p:sp>
      <p:sp>
        <p:nvSpPr>
          <p:cNvPr id="1048617" name="Google Shape;163;p17"/>
          <p:cNvSpPr txBox="1"/>
          <p:nvPr/>
        </p:nvSpPr>
        <p:spPr>
          <a:xfrm>
            <a:off x="1285875" y="1285875"/>
            <a:ext cx="6210900" cy="3408900"/>
          </a:xfrm>
          <a:prstGeom prst="rect"/>
          <a:noFill/>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t/>
            </a:r>
            <a:endParaRPr>
              <a:solidFill>
                <a:schemeClr val="lt1"/>
              </a:solidFill>
              <a:latin typeface="Lato"/>
              <a:ea typeface="Lato"/>
              <a:cs typeface="Lato"/>
              <a:sym typeface="Lato"/>
            </a:endParaRPr>
          </a:p>
          <a:p>
            <a:pPr algn="l" indent="0" lvl="0" marL="0" rtl="0">
              <a:spcBef>
                <a:spcPts val="0"/>
              </a:spcBef>
              <a:spcAft>
                <a:spcPts val="0"/>
              </a:spcAft>
              <a:buNone/>
            </a:pPr>
            <a:r>
              <a:t/>
            </a:r>
            <a:endParaRPr>
              <a:solidFill>
                <a:schemeClr val="lt1"/>
              </a:solidFill>
              <a:latin typeface="Lato"/>
              <a:ea typeface="Lato"/>
              <a:cs typeface="Lato"/>
              <a:sym typeface="Lato"/>
            </a:endParaRPr>
          </a:p>
          <a:p>
            <a:pPr algn="l" indent="-317500" lvl="0" marL="457200" rtl="0">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First, look at a picture and find all the faces in it</a:t>
            </a:r>
            <a:endParaRPr>
              <a:solidFill>
                <a:schemeClr val="lt1"/>
              </a:solidFill>
              <a:latin typeface="Lato"/>
              <a:ea typeface="Lato"/>
              <a:cs typeface="Lato"/>
              <a:sym typeface="Lato"/>
            </a:endParaRPr>
          </a:p>
          <a:p>
            <a:pPr algn="l" indent="0" lvl="0" marL="0" rtl="0">
              <a:spcBef>
                <a:spcPts val="0"/>
              </a:spcBef>
              <a:spcAft>
                <a:spcPts val="0"/>
              </a:spcAft>
              <a:buNone/>
            </a:pPr>
            <a:r>
              <a:t/>
            </a:r>
            <a:endParaRPr>
              <a:solidFill>
                <a:schemeClr val="lt1"/>
              </a:solidFill>
              <a:latin typeface="Lato"/>
              <a:ea typeface="Lato"/>
              <a:cs typeface="Lato"/>
              <a:sym typeface="Lato"/>
            </a:endParaRPr>
          </a:p>
          <a:p>
            <a:pPr algn="l" indent="-317500" lvl="0" marL="457200" rtl="0">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Second, focus on each face and be able to understand that even if a face is turned in a weird direction or in bad lighting, it is still the same person.</a:t>
            </a:r>
            <a:endParaRPr>
              <a:solidFill>
                <a:schemeClr val="lt1"/>
              </a:solidFill>
              <a:latin typeface="Lato"/>
              <a:ea typeface="Lato"/>
              <a:cs typeface="Lato"/>
              <a:sym typeface="Lato"/>
            </a:endParaRPr>
          </a:p>
          <a:p>
            <a:pPr algn="l" indent="0" lvl="0" marL="0" rtl="0">
              <a:spcBef>
                <a:spcPts val="0"/>
              </a:spcBef>
              <a:spcAft>
                <a:spcPts val="0"/>
              </a:spcAft>
              <a:buNone/>
            </a:pPr>
            <a:r>
              <a:t/>
            </a:r>
            <a:endParaRPr>
              <a:solidFill>
                <a:schemeClr val="lt1"/>
              </a:solidFill>
              <a:latin typeface="Lato"/>
              <a:ea typeface="Lato"/>
              <a:cs typeface="Lato"/>
              <a:sym typeface="Lato"/>
            </a:endParaRPr>
          </a:p>
          <a:p>
            <a:pPr algn="l" indent="-317500" lvl="0" marL="457200" rtl="0">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Third, be able to pick out unique features of the face that you can use to tell it apart from other people— like how big the eyes are, how long the face is, etc.</a:t>
            </a:r>
            <a:endParaRPr>
              <a:solidFill>
                <a:schemeClr val="lt1"/>
              </a:solidFill>
              <a:latin typeface="Lato"/>
              <a:ea typeface="Lato"/>
              <a:cs typeface="Lato"/>
              <a:sym typeface="Lato"/>
            </a:endParaRPr>
          </a:p>
          <a:p>
            <a:pPr algn="l" indent="0" lvl="0" marL="0" rtl="0">
              <a:spcBef>
                <a:spcPts val="0"/>
              </a:spcBef>
              <a:spcAft>
                <a:spcPts val="0"/>
              </a:spcAft>
              <a:buNone/>
            </a:pPr>
            <a:r>
              <a:t/>
            </a:r>
            <a:endParaRPr>
              <a:solidFill>
                <a:schemeClr val="lt1"/>
              </a:solidFill>
              <a:latin typeface="Lato"/>
              <a:ea typeface="Lato"/>
              <a:cs typeface="Lato"/>
              <a:sym typeface="Lato"/>
            </a:endParaRPr>
          </a:p>
          <a:p>
            <a:pPr algn="l" indent="-317500" lvl="0" marL="457200" rtl="0">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Finally, compare the unique features of that face to all the people you already know to determine the person’s name.</a:t>
            </a:r>
            <a:endParaRPr>
              <a:solidFill>
                <a:schemeClr val="lt1"/>
              </a:solidFill>
              <a:latin typeface="Lato"/>
              <a:ea typeface="Lato"/>
              <a:cs typeface="Lato"/>
              <a:sym typeface="Lato"/>
            </a:endParaRPr>
          </a:p>
          <a:p>
            <a:pPr algn="l" indent="0" lvl="0" marL="0" rtl="0">
              <a:spcBef>
                <a:spcPts val="0"/>
              </a:spcBef>
              <a:spcAft>
                <a:spcPts val="0"/>
              </a:spcAft>
              <a:buNone/>
            </a:pPr>
            <a:r>
              <a:t/>
            </a:r>
            <a:endParaRPr>
              <a:latin typeface="Lato"/>
              <a:ea typeface="Lato"/>
              <a:cs typeface="Lato"/>
              <a:sym typeface="Lato"/>
            </a:endParaRPr>
          </a:p>
          <a:p>
            <a:pPr algn="l" indent="0" lvl="0" marL="0" rtl="0">
              <a:spcBef>
                <a:spcPts val="0"/>
              </a:spcBef>
              <a:spcAft>
                <a:spcPts val="0"/>
              </a:spcAft>
              <a:buNone/>
            </a:pPr>
            <a:r>
              <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58" name="Shape 167"/>
        <p:cNvGrpSpPr/>
        <p:nvPr/>
      </p:nvGrpSpPr>
      <p:grpSpPr>
        <a:xfrm>
          <a:off x="0" y="0"/>
          <a:ext cx="0" cy="0"/>
          <a:chOff x="0" y="0"/>
          <a:chExt cx="0" cy="0"/>
        </a:xfrm>
      </p:grpSpPr>
      <p:sp>
        <p:nvSpPr>
          <p:cNvPr id="1048620" name="Google Shape;168;p18"/>
          <p:cNvSpPr txBox="1"/>
          <p:nvPr>
            <p:ph type="body" idx="1"/>
          </p:nvPr>
        </p:nvSpPr>
        <p:spPr>
          <a:xfrm>
            <a:off x="1224700" y="806725"/>
            <a:ext cx="7038900" cy="1837800"/>
          </a:xfrm>
          <a:prstGeom prst="rect"/>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311150" lvl="0" marL="457200" rtl="0">
              <a:spcBef>
                <a:spcPts val="0"/>
              </a:spcBef>
              <a:spcAft>
                <a:spcPts val="0"/>
              </a:spcAft>
              <a:buSzPts val="1300"/>
              <a:buChar char="❏"/>
            </a:pPr>
            <a:r>
              <a:rPr lang="en-GB"/>
              <a:t>As a human, your brain is wired to do all of this automatically and instantly. In fact, humans are too good at recognizing faces and end up seeing faces in everyday objects.</a:t>
            </a:r>
          </a:p>
          <a:p>
            <a:pPr algn="l" indent="-311150" lvl="0" marL="457200" rtl="0">
              <a:spcBef>
                <a:spcPts val="0"/>
              </a:spcBef>
              <a:spcAft>
                <a:spcPts val="0"/>
              </a:spcAft>
              <a:buSzPts val="1300"/>
              <a:buChar char="❏"/>
            </a:pPr>
            <a:r>
              <a:rPr lang="en-GB"/>
              <a:t>Computers are not capable of this kind of high-level generalization (at least not yet…), so we have to teach them how to do each step in this process separately.</a:t>
            </a:r>
          </a:p>
          <a:p>
            <a:pPr algn="l" indent="-311150" lvl="0" marL="457200" rtl="0">
              <a:spcBef>
                <a:spcPts val="0"/>
              </a:spcBef>
              <a:spcAft>
                <a:spcPts val="0"/>
              </a:spcAft>
              <a:buSzPts val="1300"/>
              <a:buChar char="❏"/>
            </a:pPr>
            <a:r>
              <a:rPr lang="en-GB"/>
              <a:t>We need to build a pipeline where we solve each step of face recognition separately and pass the result of the current step to the next step. </a:t>
            </a:r>
          </a:p>
          <a:p>
            <a:pPr algn="l" indent="-311150" lvl="0" marL="457200" rtl="0">
              <a:spcBef>
                <a:spcPts val="0"/>
              </a:spcBef>
              <a:spcAft>
                <a:spcPts val="0"/>
              </a:spcAft>
              <a:buSzPts val="1300"/>
              <a:buChar char="❏"/>
            </a:pPr>
            <a:r>
              <a:rPr lang="en-GB"/>
              <a:t>In other words,we will chain together several machine learning algorithms.</a:t>
            </a:r>
          </a:p>
          <a:p>
            <a:pPr algn="l" indent="0" lvl="0" marL="0" rtl="0">
              <a:spcBef>
                <a:spcPts val="1600"/>
              </a:spcBef>
              <a:spcAft>
                <a:spcPts val="0"/>
              </a:spcAft>
              <a:buNone/>
            </a:pPr>
            <a:r>
              <a:t/>
            </a:r>
          </a:p>
          <a:p>
            <a:pPr algn="l" indent="0" lvl="0" marL="0" rtl="0">
              <a:spcBef>
                <a:spcPts val="1600"/>
              </a:spcBef>
              <a:spcAft>
                <a:spcPts val="1600"/>
              </a:spcAft>
              <a:buNone/>
            </a:pPr>
            <a:r>
              <a:t/>
            </a:r>
          </a:p>
        </p:txBody>
      </p:sp>
      <p:pic>
        <p:nvPicPr>
          <p:cNvPr id="2097152" name="Google Shape;169;p18"/>
          <p:cNvPicPr preferRelativeResize="0">
            <a:picLocks/>
          </p:cNvPicPr>
          <p:nvPr/>
        </p:nvPicPr>
        <p:blipFill>
          <a:blip xmlns:r="http://schemas.openxmlformats.org/officeDocument/2006/relationships" r:embed="rId1">
            <a:alphaModFix/>
          </a:blip>
          <a:stretch>
            <a:fillRect/>
          </a:stretch>
        </p:blipFill>
        <p:spPr>
          <a:xfrm>
            <a:off x="2879325" y="2833300"/>
            <a:ext cx="3729644" cy="2097125"/>
          </a:xfrm>
          <a:prstGeom prst="rect"/>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61" name="Shape 173"/>
        <p:cNvGrpSpPr/>
        <p:nvPr/>
      </p:nvGrpSpPr>
      <p:grpSpPr>
        <a:xfrm>
          <a:off x="0" y="0"/>
          <a:ext cx="0" cy="0"/>
          <a:chOff x="0" y="0"/>
          <a:chExt cx="0" cy="0"/>
        </a:xfrm>
      </p:grpSpPr>
      <p:sp>
        <p:nvSpPr>
          <p:cNvPr id="1048623" name="Google Shape;174;p19"/>
          <p:cNvSpPr txBox="1"/>
          <p:nvPr>
            <p:ph type="title"/>
          </p:nvPr>
        </p:nvSpPr>
        <p:spPr>
          <a:xfrm>
            <a:off x="1297500" y="393750"/>
            <a:ext cx="7038900" cy="914100"/>
          </a:xfrm>
          <a:prstGeom prst="rect"/>
        </p:spPr>
        <p:txBody>
          <a:bodyPr anchor="t" anchorCtr="0" bIns="91425" lIns="91425" rIns="91425" spcFirstLastPara="1" tIns="91425" wrap="square">
            <a:noAutofit/>
          </a:bodyPr>
          <a:p>
            <a:pPr algn="l" indent="0" lvl="0" marL="0" rtl="0">
              <a:spcBef>
                <a:spcPts val="0"/>
              </a:spcBef>
              <a:spcAft>
                <a:spcPts val="0"/>
              </a:spcAft>
              <a:buNone/>
            </a:pPr>
            <a:r>
              <a:rPr lang="en-GB">
                <a:solidFill>
                  <a:srgbClr val="00FFFF"/>
                </a:solidFill>
              </a:rPr>
              <a:t>Face Recognition - by computers:</a:t>
            </a:r>
            <a:endParaRPr>
              <a:solidFill>
                <a:srgbClr val="00FFFF"/>
              </a:solidFill>
            </a:endParaRPr>
          </a:p>
        </p:txBody>
      </p:sp>
      <p:sp>
        <p:nvSpPr>
          <p:cNvPr id="1048624" name="Google Shape;175;p19"/>
          <p:cNvSpPr txBox="1"/>
          <p:nvPr>
            <p:ph type="body" idx="1"/>
          </p:nvPr>
        </p:nvSpPr>
        <p:spPr>
          <a:xfrm>
            <a:off x="1297500" y="1567550"/>
            <a:ext cx="6441900" cy="2181000"/>
          </a:xfrm>
          <a:prstGeom prst="rect"/>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rPr lang="en-GB" u="sng">
                <a:solidFill>
                  <a:srgbClr val="A2C4C9"/>
                </a:solidFill>
              </a:rPr>
              <a:t>Steps to be followed are:</a:t>
            </a:r>
            <a:endParaRPr u="sng">
              <a:solidFill>
                <a:srgbClr val="A2C4C9"/>
              </a:solidFill>
            </a:endParaRPr>
          </a:p>
          <a:p>
            <a:pPr algn="l" indent="0" lvl="0" marL="0" rtl="0">
              <a:spcBef>
                <a:spcPts val="1600"/>
              </a:spcBef>
              <a:spcAft>
                <a:spcPts val="0"/>
              </a:spcAft>
              <a:buNone/>
            </a:pPr>
            <a:r>
              <a:rPr lang="en-GB"/>
              <a:t>Step 1: Finding all the Faces</a:t>
            </a:r>
          </a:p>
          <a:p>
            <a:pPr algn="l" indent="0" lvl="0" marL="0" rtl="0">
              <a:spcBef>
                <a:spcPts val="1600"/>
              </a:spcBef>
              <a:spcAft>
                <a:spcPts val="0"/>
              </a:spcAft>
              <a:buNone/>
            </a:pPr>
            <a:r>
              <a:rPr lang="en-GB"/>
              <a:t>Step 2: Posing and Projecting Faces</a:t>
            </a:r>
          </a:p>
          <a:p>
            <a:pPr algn="l" indent="0" lvl="0" marL="0" rtl="0">
              <a:spcBef>
                <a:spcPts val="1600"/>
              </a:spcBef>
              <a:spcAft>
                <a:spcPts val="0"/>
              </a:spcAft>
              <a:buNone/>
            </a:pPr>
            <a:r>
              <a:rPr lang="en-GB"/>
              <a:t>Step 3: Encoding Faces</a:t>
            </a:r>
          </a:p>
          <a:p>
            <a:pPr algn="l" indent="0" lvl="0" marL="0" rtl="0">
              <a:spcBef>
                <a:spcPts val="1600"/>
              </a:spcBef>
              <a:spcAft>
                <a:spcPts val="0"/>
              </a:spcAft>
              <a:buNone/>
            </a:pPr>
            <a:r>
              <a:rPr lang="en-GB"/>
              <a:t>Step 4: Finding the person’s name from the encoding</a:t>
            </a:r>
          </a:p>
          <a:p>
            <a:pPr algn="l" indent="0" lvl="0" marL="0" rtl="0">
              <a:spcBef>
                <a:spcPts val="1600"/>
              </a:spcBef>
              <a:spcAft>
                <a:spcPts val="0"/>
              </a:spcAft>
              <a:buNone/>
            </a:pPr>
            <a:r>
              <a:t/>
            </a:r>
          </a:p>
          <a:p>
            <a:pPr algn="l" indent="0" lvl="0" marL="0" rtl="0">
              <a:spcBef>
                <a:spcPts val="1600"/>
              </a:spcBef>
              <a:spcAft>
                <a:spcPts val="1600"/>
              </a:spcAft>
              <a:buNone/>
            </a:pPr>
            <a:r>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64" name="Shape 179"/>
        <p:cNvGrpSpPr/>
        <p:nvPr/>
      </p:nvGrpSpPr>
      <p:grpSpPr>
        <a:xfrm>
          <a:off x="0" y="0"/>
          <a:ext cx="0" cy="0"/>
          <a:chOff x="0" y="0"/>
          <a:chExt cx="0" cy="0"/>
        </a:xfrm>
      </p:grpSpPr>
      <p:sp>
        <p:nvSpPr>
          <p:cNvPr id="1048627" name="Google Shape;180;p20"/>
          <p:cNvSpPr txBox="1"/>
          <p:nvPr>
            <p:ph type="title"/>
          </p:nvPr>
        </p:nvSpPr>
        <p:spPr>
          <a:xfrm>
            <a:off x="1297500" y="393750"/>
            <a:ext cx="3118200" cy="528300"/>
          </a:xfrm>
          <a:prstGeom prst="rect"/>
          <a:ln w="9525" cap="flat" cmpd="sng">
            <a:solidFill>
              <a:srgbClr val="9999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rPr lang="en-GB">
                <a:solidFill>
                  <a:srgbClr val="00FFFF"/>
                </a:solidFill>
              </a:rPr>
              <a:t>1.Finding all faces:</a:t>
            </a:r>
            <a:endParaRPr>
              <a:solidFill>
                <a:srgbClr val="00FFFF"/>
              </a:solidFill>
            </a:endParaRPr>
          </a:p>
        </p:txBody>
      </p:sp>
      <p:sp>
        <p:nvSpPr>
          <p:cNvPr id="1048628" name="Google Shape;181;p20"/>
          <p:cNvSpPr txBox="1"/>
          <p:nvPr>
            <p:ph type="body" idx="1"/>
          </p:nvPr>
        </p:nvSpPr>
        <p:spPr>
          <a:xfrm>
            <a:off x="1248975" y="1252150"/>
            <a:ext cx="7038900" cy="1319700"/>
          </a:xfrm>
          <a:prstGeom prst="rect"/>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311150" lvl="0" marL="457200" rtl="0">
              <a:spcBef>
                <a:spcPts val="0"/>
              </a:spcBef>
              <a:spcAft>
                <a:spcPts val="0"/>
              </a:spcAft>
              <a:buSzPts val="1300"/>
              <a:buChar char="❏"/>
            </a:pPr>
            <a:r>
              <a:rPr lang="en-GB"/>
              <a:t>The first step in our pipeline is face detection. </a:t>
            </a:r>
          </a:p>
          <a:p>
            <a:pPr algn="l" indent="-311150" lvl="0" marL="457200" rtl="0">
              <a:spcBef>
                <a:spcPts val="0"/>
              </a:spcBef>
              <a:spcAft>
                <a:spcPts val="0"/>
              </a:spcAft>
              <a:buSzPts val="1300"/>
              <a:buChar char="❏"/>
            </a:pPr>
            <a:r>
              <a:rPr lang="en-GB"/>
              <a:t> We’re going to use a method invented in 2005 called Histogram of Oriented Gradients — or just HOG for short to detect the faces.</a:t>
            </a:r>
          </a:p>
          <a:p>
            <a:pPr algn="l" indent="-311150" lvl="0" marL="457200" rtl="0">
              <a:spcBef>
                <a:spcPts val="0"/>
              </a:spcBef>
              <a:spcAft>
                <a:spcPts val="0"/>
              </a:spcAft>
              <a:buSzPts val="1300"/>
              <a:buChar char="❏"/>
            </a:pPr>
            <a:r>
              <a:rPr lang="en-GB"/>
              <a:t>To find faces in an image, we’ll start by making our image black and white because we don’t need color data to find faces.</a:t>
            </a:r>
          </a:p>
          <a:p>
            <a:pPr algn="l" indent="0" lvl="0" marL="0" rtl="0">
              <a:spcBef>
                <a:spcPts val="1600"/>
              </a:spcBef>
              <a:spcAft>
                <a:spcPts val="0"/>
              </a:spcAft>
              <a:buNone/>
            </a:pPr>
            <a:r>
              <a:t/>
            </a:r>
          </a:p>
          <a:p>
            <a:pPr algn="l" indent="0" lvl="0" marL="0" rtl="0">
              <a:spcBef>
                <a:spcPts val="1600"/>
              </a:spcBef>
              <a:spcAft>
                <a:spcPts val="0"/>
              </a:spcAft>
              <a:buNone/>
            </a:pPr>
            <a:r>
              <a:t/>
            </a:r>
          </a:p>
          <a:p>
            <a:pPr algn="l" indent="0" lvl="0" marL="0" rtl="0">
              <a:spcBef>
                <a:spcPts val="1600"/>
              </a:spcBef>
              <a:spcAft>
                <a:spcPts val="1600"/>
              </a:spcAft>
              <a:buNone/>
            </a:pPr>
            <a:r>
              <a:t/>
            </a:r>
          </a:p>
        </p:txBody>
      </p:sp>
      <p:pic>
        <p:nvPicPr>
          <p:cNvPr id="2097153" name="Google Shape;182;p20"/>
          <p:cNvPicPr preferRelativeResize="0">
            <a:picLocks/>
          </p:cNvPicPr>
          <p:nvPr/>
        </p:nvPicPr>
        <p:blipFill>
          <a:blip xmlns:r="http://schemas.openxmlformats.org/officeDocument/2006/relationships" r:embed="rId1">
            <a:alphaModFix/>
          </a:blip>
          <a:stretch>
            <a:fillRect/>
          </a:stretch>
        </p:blipFill>
        <p:spPr>
          <a:xfrm>
            <a:off x="5458925" y="3008600"/>
            <a:ext cx="2183550" cy="2086375"/>
          </a:xfrm>
          <a:prstGeom prst="rect"/>
          <a:noFill/>
          <a:ln>
            <a:noFill/>
          </a:ln>
        </p:spPr>
      </p:pic>
      <p:pic>
        <p:nvPicPr>
          <p:cNvPr id="2097154" name="Google Shape;183;p20"/>
          <p:cNvPicPr preferRelativeResize="0">
            <a:picLocks/>
          </p:cNvPicPr>
          <p:nvPr/>
        </p:nvPicPr>
        <p:blipFill rotWithShape="1">
          <a:blip xmlns:r="http://schemas.openxmlformats.org/officeDocument/2006/relationships" r:embed="rId2">
            <a:alphaModFix/>
          </a:blip>
          <a:srcRect l="48673" t="0" r="0" b="0"/>
          <a:stretch>
            <a:fillRect/>
          </a:stretch>
        </p:blipFill>
        <p:spPr>
          <a:xfrm>
            <a:off x="1795372" y="2997850"/>
            <a:ext cx="1914325" cy="2097125"/>
          </a:xfrm>
          <a:prstGeom prst="rect"/>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67" name="Shape 187"/>
        <p:cNvGrpSpPr/>
        <p:nvPr/>
      </p:nvGrpSpPr>
      <p:grpSpPr>
        <a:xfrm>
          <a:off x="0" y="0"/>
          <a:ext cx="0" cy="0"/>
          <a:chOff x="0" y="0"/>
          <a:chExt cx="0" cy="0"/>
        </a:xfrm>
      </p:grpSpPr>
      <p:pic>
        <p:nvPicPr>
          <p:cNvPr id="2097155" name="Google Shape;188;p21"/>
          <p:cNvPicPr preferRelativeResize="0">
            <a:picLocks/>
          </p:cNvPicPr>
          <p:nvPr/>
        </p:nvPicPr>
        <p:blipFill rotWithShape="1">
          <a:blip xmlns:r="http://schemas.openxmlformats.org/officeDocument/2006/relationships" r:embed="rId1">
            <a:alphaModFix/>
          </a:blip>
          <a:srcRect l="26636" t="22594" r="27304" b="18303"/>
          <a:stretch>
            <a:fillRect/>
          </a:stretch>
        </p:blipFill>
        <p:spPr>
          <a:xfrm>
            <a:off x="1516350" y="351775"/>
            <a:ext cx="5762198" cy="3372400"/>
          </a:xfrm>
          <a:prstGeom prst="rect"/>
          <a:noFill/>
          <a:ln>
            <a:noFill/>
          </a:ln>
        </p:spPr>
      </p:pic>
      <p:sp>
        <p:nvSpPr>
          <p:cNvPr id="1048631" name="Google Shape;189;p21"/>
          <p:cNvSpPr txBox="1"/>
          <p:nvPr/>
        </p:nvSpPr>
        <p:spPr>
          <a:xfrm>
            <a:off x="1322275" y="3942550"/>
            <a:ext cx="6987300" cy="815100"/>
          </a:xfrm>
          <a:prstGeom prst="rect"/>
          <a:noFill/>
          <a:ln w="9525" cap="flat" cmpd="sng">
            <a:solidFill>
              <a:srgbClr val="FFE599"/>
            </a:solidFill>
            <a:prstDash val="solid"/>
            <a:round/>
            <a:headEnd type="none" w="sm" len="sm"/>
            <a:tailEnd type="none" w="sm" len="sm"/>
          </a:ln>
        </p:spPr>
        <p:txBody>
          <a:bodyPr anchor="t" anchorCtr="0" bIns="91425" lIns="91425" rIns="91425" spcFirstLastPara="1" tIns="91425" wrap="square">
            <a:noAutofit/>
          </a:bodyPr>
          <a:p>
            <a:pPr algn="l" indent="0" lvl="0" marL="0" rtl="0">
              <a:spcBef>
                <a:spcPts val="0"/>
              </a:spcBef>
              <a:spcAft>
                <a:spcPts val="0"/>
              </a:spcAft>
              <a:buNone/>
            </a:pPr>
            <a:r>
              <a:rPr lang="en-GB">
                <a:solidFill>
                  <a:srgbClr val="F3F3F3"/>
                </a:solidFill>
                <a:latin typeface="Lato"/>
                <a:ea typeface="Lato"/>
                <a:cs typeface="Lato"/>
                <a:sym typeface="Lato"/>
              </a:rPr>
              <a:t>To find faces in this HOG image, all we have to do is find the part of our image that looks the most similar to a known HOG pattern that was extracted from a bunch of other training faces.</a:t>
            </a:r>
            <a:endParaRPr>
              <a:solidFill>
                <a:srgbClr val="F3F3F3"/>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ScaleCrop>0</ScaleCrop>
  <LinksUpToDate>0</LinksUpToDate>
</Properties>
</file>

<file path=docProps/core.xml><?xml version="1.0" encoding="utf-8"?>
<cp:coreProperties xmlns:cp="http://schemas.openxmlformats.org/package/2006/metadata/core-properties" xmlns:dc="http://purl.org/dc/elements/1.1/" xmlns:dcterms="http://purl.org/dc/terms/" xmlns:xsi="http://www.w3.org/2001/XMLSchema-instance">
  <dc:creator>Mi A1</dc:creator>
  <dcterms:created xsi:type="dcterms:W3CDTF">2020-11-13T10:41:35Z</dcterms:created>
  <dcterms:modified xsi:type="dcterms:W3CDTF">2020-11-13T10:41:35Z</dcterms:modified>
</cp:coreProperties>
</file>